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2"/>
  </p:notesMasterIdLst>
  <p:sldIdLst>
    <p:sldId id="272" r:id="rId2"/>
    <p:sldId id="298" r:id="rId3"/>
    <p:sldId id="280" r:id="rId4"/>
    <p:sldId id="268" r:id="rId5"/>
    <p:sldId id="299" r:id="rId6"/>
    <p:sldId id="300" r:id="rId7"/>
    <p:sldId id="305" r:id="rId8"/>
    <p:sldId id="310" r:id="rId9"/>
    <p:sldId id="301" r:id="rId10"/>
    <p:sldId id="306" r:id="rId11"/>
    <p:sldId id="302" r:id="rId12"/>
    <p:sldId id="307" r:id="rId13"/>
    <p:sldId id="311" r:id="rId14"/>
    <p:sldId id="303" r:id="rId15"/>
    <p:sldId id="308" r:id="rId16"/>
    <p:sldId id="312" r:id="rId17"/>
    <p:sldId id="313" r:id="rId18"/>
    <p:sldId id="304" r:id="rId19"/>
    <p:sldId id="314" r:id="rId20"/>
    <p:sldId id="31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Posterama" panose="020B0504020200020000" pitchFamily="34" charset="0"/>
      <p:regular r:id="rId27"/>
      <p:bold r:id="rId28"/>
      <p:italic r:id="rId29"/>
      <p:boldItalic r:id="rId30"/>
    </p:embeddedFont>
    <p:embeddedFont>
      <p:font typeface="SRH" panose="020B0604020202020204" charset="0"/>
      <p:regular r:id="rId31"/>
      <p:bold r:id="rId32"/>
      <p:italic r:id="rId33"/>
      <p:boldItalic r:id="rId34"/>
    </p:embeddedFont>
    <p:embeddedFont>
      <p:font typeface="SRH Headline" panose="020B0604020202020204" charset="0"/>
      <p:regular r:id="rId35"/>
      <p:bold r:id="rId36"/>
    </p:embeddedFont>
    <p:embeddedFont>
      <p:font typeface="SRH Text" panose="020B0604020202020204" charset="0"/>
      <p:regular r:id="rId37"/>
      <p:bold r:id="rId38"/>
      <p:italic r:id="rId39"/>
      <p:boldItalic r:id="rId4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8E6C202D-32A9-4242-9C7F-061CD6AD0586}">
          <p14:sldIdLst>
            <p14:sldId id="272"/>
            <p14:sldId id="298"/>
            <p14:sldId id="280"/>
            <p14:sldId id="268"/>
            <p14:sldId id="299"/>
            <p14:sldId id="300"/>
            <p14:sldId id="305"/>
            <p14:sldId id="310"/>
            <p14:sldId id="301"/>
            <p14:sldId id="306"/>
            <p14:sldId id="302"/>
            <p14:sldId id="307"/>
            <p14:sldId id="311"/>
            <p14:sldId id="303"/>
            <p14:sldId id="308"/>
            <p14:sldId id="312"/>
            <p14:sldId id="313"/>
            <p14:sldId id="304"/>
            <p14:sldId id="314"/>
            <p14:sldId id="31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E30"/>
    <a:srgbClr val="DF4807"/>
    <a:srgbClr val="2C2E2E"/>
    <a:srgbClr val="000000"/>
    <a:srgbClr val="B92659"/>
    <a:srgbClr val="6D7373"/>
    <a:srgbClr val="0067A0"/>
    <a:srgbClr val="AAA39D"/>
    <a:srgbClr val="66FF33"/>
    <a:srgbClr val="142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CB3F56-7768-405F-84FF-31046667B651}">
  <a:tblStyle styleId="{FEC09086-8A00-4FE0-B5C7-1A88A72B4ECC}" styleName="SRH: Standard-Tabelle">
    <a:wholeTbl>
      <a:tcTxStyle>
        <a:fontRef idx="minor">
          <a:prstClr val="black"/>
        </a:fontRef>
        <a:srgbClr val="2C2E2E"/>
      </a:tcTxStyle>
      <a:tcStyle>
        <a:tcBdr>
          <a:left>
            <a:ln w="6350" cmpd="sng">
              <a:noFill/>
            </a:ln>
          </a:left>
          <a:right>
            <a:ln w="6350" cmpd="sng">
              <a:noFill/>
            </a:ln>
          </a:right>
          <a:top>
            <a:ln w="6350" cmpd="sng">
              <a:noFill/>
            </a:ln>
          </a:top>
          <a:bottom>
            <a:ln w="6350" cmpd="sng">
              <a:noFill/>
            </a:ln>
          </a:bottom>
          <a:insideH>
            <a:ln w="6350" cmpd="sng">
              <a:solidFill>
                <a:schemeClr val="accent1"/>
              </a:solidFill>
            </a:ln>
          </a:insideH>
          <a:insideV>
            <a:ln w="6350" cmpd="sng">
              <a:noFill/>
            </a:ln>
          </a:insideV>
        </a:tcBdr>
        <a:fill>
          <a:noFill/>
        </a:fill>
      </a:tcStyle>
    </a:wholeTbl>
    <a:lastCol>
      <a:tcTxStyle b="off">
        <a:fontRef idx="minor">
          <a:prstClr val="black"/>
        </a:fontRef>
        <a:srgbClr val="2C2E2E"/>
      </a:tcTxStyle>
      <a:tcStyle>
        <a:tcBdr/>
        <a:fill>
          <a:noFill/>
        </a:fill>
      </a:tcStyle>
    </a:lastCol>
    <a:firstCol>
      <a:tcTxStyle b="off">
        <a:fontRef idx="minor">
          <a:prstClr val="black"/>
        </a:fontRef>
        <a:srgbClr val="2C2E2E"/>
      </a:tcTxStyle>
      <a:tcStyle>
        <a:tcBdr/>
        <a:fill>
          <a:noFill/>
        </a:fill>
      </a:tcStyle>
    </a:firstCol>
    <a:lastRow>
      <a:tcTxStyle b="on">
        <a:fontRef idx="minor">
          <a:prstClr val="black"/>
        </a:fontRef>
        <a:srgbClr val="2C2E2E"/>
      </a:tcTxStyle>
      <a:tcStyle>
        <a:tcBdr>
          <a:top>
            <a:ln w="6350" cmpd="sng">
              <a:solidFill>
                <a:schemeClr val="accent1"/>
              </a:solidFill>
            </a:ln>
          </a:top>
        </a:tcBdr>
        <a:fill>
          <a:noFill/>
        </a:fill>
      </a:tcStyle>
    </a:lastRow>
    <a:firstRow>
      <a:tcTxStyle b="on">
        <a:fontRef idx="minor">
          <a:prstClr val="black"/>
        </a:fontRef>
        <a:srgbClr val="2C2E2E"/>
      </a:tcTxStyle>
      <a:tcStyle>
        <a:tcBdr>
          <a:bottom>
            <a:ln w="25400" cmpd="sng">
              <a:solidFill>
                <a:schemeClr val="accent1"/>
              </a:solidFill>
            </a:ln>
          </a:bottom>
        </a:tcBdr>
        <a:fill>
          <a:noFill/>
        </a:fill>
      </a:tcStyle>
    </a:firstRow>
  </a:tblStyle>
  <a:tblStyle styleId="{5ACB3F56-7768-405F-84FF-31046667B651}" styleName="SRH: Für Überschrift">
    <a:wholeTbl>
      <a:tcTxStyle>
        <a:fontRef idx="minor">
          <a:prstClr val="black"/>
        </a:fontRef>
        <a:srgbClr val="2C2E2E"/>
      </a:tcTxStyle>
      <a:tcStyle>
        <a:tcBdr>
          <a:left>
            <a:ln w="6350" cmpd="sng">
              <a:noFill/>
            </a:ln>
          </a:left>
          <a:right>
            <a:ln w="6350" cmpd="sng">
              <a:noFill/>
            </a:ln>
          </a:right>
          <a:top>
            <a:ln w="6350" cmpd="sng">
              <a:noFill/>
            </a:ln>
          </a:top>
          <a:bottom>
            <a:ln w="6350" cmpd="sng">
              <a:noFill/>
            </a:ln>
          </a:bottom>
          <a:insideH>
            <a:ln w="6350" cmpd="sng">
              <a:solidFill>
                <a:schemeClr val="accent1"/>
              </a:solidFill>
            </a:ln>
          </a:insideH>
          <a:insideV>
            <a:ln w="6350" cmpd="sng">
              <a:noFill/>
            </a:ln>
          </a:insideV>
        </a:tcBdr>
        <a:fill>
          <a:noFill/>
        </a:fill>
      </a:tcStyle>
    </a:wholeTbl>
    <a:lastCol>
      <a:tcTxStyle b="off">
        <a:fontRef idx="minor">
          <a:prstClr val="black"/>
        </a:fontRef>
        <a:srgbClr val="2C2E2E"/>
      </a:tcTxStyle>
      <a:tcStyle>
        <a:tcBdr/>
        <a:fill>
          <a:noFill/>
        </a:fill>
      </a:tcStyle>
    </a:lastCol>
    <a:firstCol>
      <a:tcTxStyle b="off">
        <a:fontRef idx="minor">
          <a:prstClr val="black"/>
        </a:fontRef>
        <a:srgbClr val="2C2E2E"/>
      </a:tcTxStyle>
      <a:tcStyle>
        <a:tcBdr/>
        <a:fill>
          <a:noFill/>
        </a:fill>
      </a:tcStyle>
    </a:firstCol>
    <a:lastRow>
      <a:tcTxStyle b="on">
        <a:fontRef idx="minor">
          <a:prstClr val="black"/>
        </a:fontRef>
        <a:srgbClr val="2C2E2E"/>
      </a:tcTxStyle>
      <a:tcStyle>
        <a:tcBdr>
          <a:top>
            <a:ln w="6350" cmpd="sng">
              <a:solidFill>
                <a:schemeClr val="accent1"/>
              </a:solidFill>
            </a:ln>
          </a:top>
        </a:tcBdr>
        <a:fill>
          <a:noFill/>
        </a:fill>
      </a:tcStyle>
    </a:lastRow>
    <a:firstRow>
      <a:tcTxStyle b="on">
        <a:fontRef idx="major">
          <a:prstClr val="black"/>
        </a:fontRef>
        <a:srgbClr val="2C2E2E"/>
      </a:tcTxStyle>
      <a:tcStyle>
        <a:tcBdr>
          <a:bottom>
            <a:ln w="635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autoAdjust="0"/>
    <p:restoredTop sz="94712" autoAdjust="0"/>
  </p:normalViewPr>
  <p:slideViewPr>
    <p:cSldViewPr snapToGrid="0">
      <p:cViewPr varScale="1">
        <p:scale>
          <a:sx n="82" d="100"/>
          <a:sy n="82" d="100"/>
        </p:scale>
        <p:origin x="103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545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A3E2A-35AE-479C-B172-30C9CAEEE094}" type="datetimeFigureOut">
              <a:rPr lang="de-DE" smtClean="0"/>
              <a:t>26.09.2023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91045-FCBB-4EC9-AB5F-AA4CFDEA61CB}" type="slidenum">
              <a:rPr lang="de-DE" smtClean="0"/>
              <a:t>‹#›</a:t>
            </a:fld>
            <a:endParaRPr lang="de-DE"/>
          </a:p>
        </p:txBody>
      </p:sp>
    </p:spTree>
    <p:extLst>
      <p:ext uri="{BB962C8B-B14F-4D97-AF65-F5344CB8AC3E}">
        <p14:creationId xmlns:p14="http://schemas.microsoft.com/office/powerpoint/2010/main" val="302772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Logo Farbe">
    <p:bg>
      <p:bgPr>
        <a:solidFill>
          <a:schemeClr val="bg1"/>
        </a:solidFill>
        <a:effectLst/>
      </p:bgPr>
    </p:bg>
    <p:spTree>
      <p:nvGrpSpPr>
        <p:cNvPr id="1" name=""/>
        <p:cNvGrpSpPr/>
        <p:nvPr/>
      </p:nvGrpSpPr>
      <p:grpSpPr>
        <a:xfrm>
          <a:off x="0" y="0"/>
          <a:ext cx="0" cy="0"/>
          <a:chOff x="0" y="0"/>
          <a:chExt cx="0" cy="0"/>
        </a:xfrm>
      </p:grpSpPr>
      <p:sp>
        <p:nvSpPr>
          <p:cNvPr id="68" name="Bildplatzhalter 67">
            <a:extLst>
              <a:ext uri="{FF2B5EF4-FFF2-40B4-BE49-F238E27FC236}">
                <a16:creationId xmlns:a16="http://schemas.microsoft.com/office/drawing/2014/main" id="{C0838F9B-9AC4-4B9F-B75C-3598A1CE3405}"/>
              </a:ext>
            </a:extLst>
          </p:cNvPr>
          <p:cNvSpPr>
            <a:spLocks noGrp="1"/>
          </p:cNvSpPr>
          <p:nvPr>
            <p:ph type="pic" sz="quarter" idx="21"/>
          </p:nvPr>
        </p:nvSpPr>
        <p:spPr>
          <a:xfrm>
            <a:off x="0" y="0"/>
            <a:ext cx="12192000" cy="6858000"/>
          </a:xfrm>
          <a:solidFill>
            <a:schemeClr val="accent1">
              <a:lumMod val="20000"/>
              <a:lumOff val="80000"/>
            </a:schemeClr>
          </a:solidFill>
        </p:spPr>
        <p:txBody>
          <a:bodyPr/>
          <a:lstStyle/>
          <a:p>
            <a:endParaRPr lang="de-DE"/>
          </a:p>
        </p:txBody>
      </p:sp>
      <p:sp>
        <p:nvSpPr>
          <p:cNvPr id="3" name="Untertitel 2">
            <a:extLst>
              <a:ext uri="{FF2B5EF4-FFF2-40B4-BE49-F238E27FC236}">
                <a16:creationId xmlns:a16="http://schemas.microsoft.com/office/drawing/2014/main" id="{F888B086-C83B-42E9-9F00-760DD2680177}"/>
              </a:ext>
            </a:extLst>
          </p:cNvPr>
          <p:cNvSpPr>
            <a:spLocks noGrp="1"/>
          </p:cNvSpPr>
          <p:nvPr>
            <p:ph type="subTitle" idx="1"/>
          </p:nvPr>
        </p:nvSpPr>
        <p:spPr>
          <a:xfrm>
            <a:off x="630168" y="4256282"/>
            <a:ext cx="7401024" cy="1048109"/>
          </a:xfrm>
        </p:spPr>
        <p:txBody>
          <a:bodyPr lIns="0" tIns="0" rIns="0" bIns="0"/>
          <a:lstStyle>
            <a:lvl1pPr marL="0" indent="0" algn="l">
              <a:lnSpc>
                <a:spcPct val="100000"/>
              </a:lnSpc>
              <a:spcBef>
                <a:spcPts val="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el 1">
            <a:extLst>
              <a:ext uri="{FF2B5EF4-FFF2-40B4-BE49-F238E27FC236}">
                <a16:creationId xmlns:a16="http://schemas.microsoft.com/office/drawing/2014/main" id="{F153482C-77B3-40C5-ADC7-6EF2A1FA5AD3}"/>
              </a:ext>
            </a:extLst>
          </p:cNvPr>
          <p:cNvSpPr>
            <a:spLocks noGrp="1"/>
          </p:cNvSpPr>
          <p:nvPr>
            <p:ph type="ctrTitle"/>
          </p:nvPr>
        </p:nvSpPr>
        <p:spPr>
          <a:xfrm>
            <a:off x="630168" y="1079233"/>
            <a:ext cx="7401024" cy="3018316"/>
          </a:xfrm>
        </p:spPr>
        <p:txBody>
          <a:bodyPr lIns="0" tIns="0" rIns="0" bIns="0" anchor="b"/>
          <a:lstStyle>
            <a:lvl1pPr algn="l">
              <a:defRPr sz="4000">
                <a:solidFill>
                  <a:schemeClr val="bg1"/>
                </a:solidFill>
              </a:defRPr>
            </a:lvl1pPr>
          </a:lstStyle>
          <a:p>
            <a:r>
              <a:rPr lang="de-DE" dirty="0"/>
              <a:t>Mastertitelformat bearbeiten</a:t>
            </a:r>
          </a:p>
        </p:txBody>
      </p:sp>
      <p:sp>
        <p:nvSpPr>
          <p:cNvPr id="6" name="Textplatzhalter 5">
            <a:extLst>
              <a:ext uri="{FF2B5EF4-FFF2-40B4-BE49-F238E27FC236}">
                <a16:creationId xmlns:a16="http://schemas.microsoft.com/office/drawing/2014/main" id="{D8668922-7D09-4DBB-8A0A-0493EE73B4D2}"/>
              </a:ext>
            </a:extLst>
          </p:cNvPr>
          <p:cNvSpPr>
            <a:spLocks noGrp="1"/>
          </p:cNvSpPr>
          <p:nvPr>
            <p:ph type="body" sz="quarter" idx="10"/>
          </p:nvPr>
        </p:nvSpPr>
        <p:spPr>
          <a:xfrm>
            <a:off x="9652820" y="622144"/>
            <a:ext cx="1985963" cy="553513"/>
          </a:xfrm>
        </p:spPr>
        <p:txBody>
          <a:bodyPr/>
          <a:lstStyle>
            <a:lvl1pPr>
              <a:lnSpc>
                <a:spcPct val="94000"/>
              </a:lnSpc>
              <a:spcBef>
                <a:spcPts val="0"/>
              </a:spcBef>
              <a:defRPr sz="1550" b="1">
                <a:solidFill>
                  <a:schemeClr val="bg1"/>
                </a:solidFill>
              </a:defRPr>
            </a:lvl1pPr>
            <a:lvl2pPr marL="0" indent="0">
              <a:lnSpc>
                <a:spcPct val="94000"/>
              </a:lnSpc>
              <a:spcBef>
                <a:spcPts val="0"/>
              </a:spcBef>
              <a:buNone/>
              <a:defRPr sz="1550" b="1">
                <a:solidFill>
                  <a:schemeClr val="bg1"/>
                </a:solidFill>
              </a:defRPr>
            </a:lvl2pPr>
            <a:lvl3pPr marL="0" indent="0">
              <a:lnSpc>
                <a:spcPct val="94000"/>
              </a:lnSpc>
              <a:buNone/>
              <a:defRPr sz="1550" b="1">
                <a:solidFill>
                  <a:schemeClr val="bg1"/>
                </a:solidFill>
              </a:defRPr>
            </a:lvl3pPr>
            <a:lvl4pPr>
              <a:lnSpc>
                <a:spcPct val="94000"/>
              </a:lnSpc>
              <a:spcBef>
                <a:spcPts val="0"/>
              </a:spcBef>
              <a:defRPr sz="1550" b="1">
                <a:solidFill>
                  <a:schemeClr val="bg1"/>
                </a:solidFill>
              </a:defRPr>
            </a:lvl4pPr>
            <a:lvl5pPr>
              <a:lnSpc>
                <a:spcPct val="94000"/>
              </a:lnSpc>
              <a:spcBef>
                <a:spcPts val="0"/>
              </a:spcBef>
              <a:defRPr sz="1550" b="1">
                <a:solidFill>
                  <a:schemeClr val="bg1"/>
                </a:solidFill>
              </a:defRPr>
            </a:lvl5pPr>
            <a:lvl6pPr>
              <a:lnSpc>
                <a:spcPct val="94000"/>
              </a:lnSpc>
              <a:spcBef>
                <a:spcPts val="0"/>
              </a:spcBef>
              <a:defRPr sz="1550">
                <a:solidFill>
                  <a:schemeClr val="bg1"/>
                </a:solidFill>
              </a:defRPr>
            </a:lvl6pPr>
            <a:lvl7pPr>
              <a:lnSpc>
                <a:spcPct val="94000"/>
              </a:lnSpc>
              <a:spcBef>
                <a:spcPts val="0"/>
              </a:spcBef>
              <a:defRPr sz="1550">
                <a:solidFill>
                  <a:schemeClr val="bg1"/>
                </a:solidFill>
                <a:latin typeface="+mn-lt"/>
              </a:defRPr>
            </a:lvl7pPr>
            <a:lvl8pPr>
              <a:lnSpc>
                <a:spcPct val="94000"/>
              </a:lnSpc>
              <a:spcBef>
                <a:spcPts val="0"/>
              </a:spcBef>
              <a:defRPr sz="1550">
                <a:solidFill>
                  <a:schemeClr val="bg1"/>
                </a:solidFill>
                <a:latin typeface="+mn-lt"/>
              </a:defRPr>
            </a:lvl8pPr>
            <a:lvl9pPr>
              <a:lnSpc>
                <a:spcPct val="94000"/>
              </a:lnSpc>
              <a:spcBef>
                <a:spcPts val="0"/>
              </a:spcBef>
              <a:defRPr sz="1550" b="1">
                <a:solidFill>
                  <a:schemeClr val="bg1"/>
                </a:solidFill>
              </a:defRPr>
            </a:lvl9pPr>
          </a:lstStyle>
          <a:p>
            <a:pPr lvl="0"/>
            <a:r>
              <a:rPr lang="de-DE" dirty="0"/>
              <a:t>Mastertextformat bearbeiten</a:t>
            </a:r>
          </a:p>
        </p:txBody>
      </p:sp>
    </p:spTree>
    <p:extLst>
      <p:ext uri="{BB962C8B-B14F-4D97-AF65-F5344CB8AC3E}">
        <p14:creationId xmlns:p14="http://schemas.microsoft.com/office/powerpoint/2010/main" val="2709334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wischenfolie Statements, Farbe">
    <p:bg>
      <p:bgPr>
        <a:solidFill>
          <a:schemeClr val="accent1"/>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A89DF183-E411-4BC5-A0BE-9BB3970575D4}"/>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329132"/>
            <a:ext cx="11472946" cy="3980844"/>
          </a:xfrm>
        </p:spPr>
        <p:txBody>
          <a:bodyPr lIns="0" tIns="0" rIns="0" bIns="0" anchor="t">
            <a:noAutofit/>
          </a:bodyPr>
          <a:lstStyle>
            <a:lvl1pPr>
              <a:lnSpc>
                <a:spcPct val="98000"/>
              </a:lnSpc>
              <a:defRPr sz="4800">
                <a:solidFill>
                  <a:schemeClr val="bg1"/>
                </a:solidFill>
              </a:defRPr>
            </a:lvl1pPr>
          </a:lstStyle>
          <a:p>
            <a:r>
              <a:rPr lang="de-DE" dirty="0"/>
              <a:t>Mastertitelformat bearbeiten</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chemeClr val="bg1"/>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pic>
        <p:nvPicPr>
          <p:cNvPr id="7" name="Grafik 6">
            <a:extLst>
              <a:ext uri="{FF2B5EF4-FFF2-40B4-BE49-F238E27FC236}">
                <a16:creationId xmlns:a16="http://schemas.microsoft.com/office/drawing/2014/main" id="{BBB8731D-4AC9-4D2E-9335-0D0C7773E29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7358" y="358969"/>
            <a:ext cx="950656" cy="737079"/>
          </a:xfrm>
          <a:prstGeom prst="rect">
            <a:avLst/>
          </a:prstGeom>
        </p:spPr>
      </p:pic>
    </p:spTree>
    <p:extLst>
      <p:ext uri="{BB962C8B-B14F-4D97-AF65-F5344CB8AC3E}">
        <p14:creationId xmlns:p14="http://schemas.microsoft.com/office/powerpoint/2010/main" val="163730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1/2 Bild">
    <p:spTree>
      <p:nvGrpSpPr>
        <p:cNvPr id="1" name=""/>
        <p:cNvGrpSpPr/>
        <p:nvPr/>
      </p:nvGrpSpPr>
      <p:grpSpPr>
        <a:xfrm>
          <a:off x="0" y="0"/>
          <a:ext cx="0" cy="0"/>
          <a:chOff x="0" y="0"/>
          <a:chExt cx="0" cy="0"/>
        </a:xfrm>
      </p:grpSpPr>
      <p:sp>
        <p:nvSpPr>
          <p:cNvPr id="13" name="Bildplatzhalter 10">
            <a:extLst>
              <a:ext uri="{FF2B5EF4-FFF2-40B4-BE49-F238E27FC236}">
                <a16:creationId xmlns:a16="http://schemas.microsoft.com/office/drawing/2014/main" id="{3210823F-C337-45F6-8F6B-044DECDD1A8A}"/>
              </a:ext>
            </a:extLst>
          </p:cNvPr>
          <p:cNvSpPr>
            <a:spLocks noGrp="1"/>
          </p:cNvSpPr>
          <p:nvPr>
            <p:ph type="pic" sz="quarter" idx="15"/>
          </p:nvPr>
        </p:nvSpPr>
        <p:spPr>
          <a:xfrm>
            <a:off x="6095999" y="0"/>
            <a:ext cx="6096000" cy="6858000"/>
          </a:xfrm>
          <a:solidFill>
            <a:schemeClr val="accent1">
              <a:lumMod val="20000"/>
              <a:lumOff val="80000"/>
            </a:schemeClr>
          </a:solidFill>
        </p:spPr>
        <p:txBody>
          <a:bodyPr/>
          <a:lstStyle/>
          <a:p>
            <a:endParaRPr lang="de-DE"/>
          </a:p>
        </p:txBody>
      </p:sp>
      <p:sp>
        <p:nvSpPr>
          <p:cNvPr id="29" name="Zeichen" hidden="1">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60000" y="358969"/>
            <a:ext cx="5367600" cy="835093"/>
          </a:xfrm>
        </p:spPr>
        <p:txBody>
          <a:bodyPr/>
          <a:lstStyle/>
          <a:p>
            <a:r>
              <a:rPr lang="de-DE" dirty="0"/>
              <a:t>Mastertitelformat bearbeiten</a:t>
            </a:r>
          </a:p>
        </p:txBody>
      </p:sp>
      <p:sp>
        <p:nvSpPr>
          <p:cNvPr id="18" name="Textplatzhalter 17">
            <a:extLst>
              <a:ext uri="{FF2B5EF4-FFF2-40B4-BE49-F238E27FC236}">
                <a16:creationId xmlns:a16="http://schemas.microsoft.com/office/drawing/2014/main" id="{D6E0015B-B602-441F-BCCE-3C0B8EED0507}"/>
              </a:ext>
            </a:extLst>
          </p:cNvPr>
          <p:cNvSpPr>
            <a:spLocks noGrp="1"/>
          </p:cNvSpPr>
          <p:nvPr>
            <p:ph type="body" sz="quarter" idx="17"/>
          </p:nvPr>
        </p:nvSpPr>
        <p:spPr>
          <a:xfrm>
            <a:off x="367644" y="1728000"/>
            <a:ext cx="53676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a:xfrm>
            <a:off x="1319842" y="6356350"/>
            <a:ext cx="4415402" cy="365125"/>
          </a:xfrm>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5" name="SmartArt-Platzhalter 14">
            <a:extLst>
              <a:ext uri="{FF2B5EF4-FFF2-40B4-BE49-F238E27FC236}">
                <a16:creationId xmlns:a16="http://schemas.microsoft.com/office/drawing/2014/main" id="{1542430D-7D46-45F4-82FB-B364BE702A78}"/>
              </a:ext>
            </a:extLst>
          </p:cNvPr>
          <p:cNvSpPr>
            <a:spLocks noGrp="1"/>
          </p:cNvSpPr>
          <p:nvPr>
            <p:ph type="dgm" sz="quarter" idx="16"/>
          </p:nvPr>
        </p:nvSpPr>
        <p:spPr>
          <a:xfrm>
            <a:off x="10877358" y="358969"/>
            <a:ext cx="950656" cy="737079"/>
          </a:xfrm>
          <a:blipFill>
            <a:blip r:embed="rId2">
              <a:extLst>
                <a:ext uri="{96DAC541-7B7A-43D3-8B79-37D633B846F1}">
                  <asvg:svgBlip xmlns:asvg="http://schemas.microsoft.com/office/drawing/2016/SVG/main"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2712850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Text, 1/3 Bild">
    <p:spTree>
      <p:nvGrpSpPr>
        <p:cNvPr id="1" name=""/>
        <p:cNvGrpSpPr/>
        <p:nvPr/>
      </p:nvGrpSpPr>
      <p:grpSpPr>
        <a:xfrm>
          <a:off x="0" y="0"/>
          <a:ext cx="0" cy="0"/>
          <a:chOff x="0" y="0"/>
          <a:chExt cx="0" cy="0"/>
        </a:xfrm>
      </p:grpSpPr>
      <p:sp>
        <p:nvSpPr>
          <p:cNvPr id="29" name="Zeichen" hidden="1">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60000" y="358969"/>
            <a:ext cx="9165600" cy="835093"/>
          </a:xfrm>
        </p:spPr>
        <p:txBody>
          <a:bodyPr/>
          <a:lstStyle/>
          <a:p>
            <a:r>
              <a:rPr lang="de-DE"/>
              <a:t>Mastertitelformat bearbeiten</a:t>
            </a:r>
          </a:p>
        </p:txBody>
      </p:sp>
      <p:sp>
        <p:nvSpPr>
          <p:cNvPr id="18" name="Textplatzhalter 17">
            <a:extLst>
              <a:ext uri="{FF2B5EF4-FFF2-40B4-BE49-F238E27FC236}">
                <a16:creationId xmlns:a16="http://schemas.microsoft.com/office/drawing/2014/main" id="{D6E0015B-B602-441F-BCCE-3C0B8EED0507}"/>
              </a:ext>
            </a:extLst>
          </p:cNvPr>
          <p:cNvSpPr>
            <a:spLocks noGrp="1"/>
          </p:cNvSpPr>
          <p:nvPr>
            <p:ph type="body" sz="quarter" idx="17"/>
          </p:nvPr>
        </p:nvSpPr>
        <p:spPr>
          <a:xfrm>
            <a:off x="367644" y="1728000"/>
            <a:ext cx="7520556" cy="423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a:xfrm>
            <a:off x="1319842" y="6356350"/>
            <a:ext cx="4415402" cy="365125"/>
          </a:xfrm>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4" name="Bildplatzhalter 10">
            <a:extLst>
              <a:ext uri="{FF2B5EF4-FFF2-40B4-BE49-F238E27FC236}">
                <a16:creationId xmlns:a16="http://schemas.microsoft.com/office/drawing/2014/main" id="{0B42F015-4444-4B37-93BC-1B2A7278A9BD}"/>
              </a:ext>
            </a:extLst>
          </p:cNvPr>
          <p:cNvSpPr>
            <a:spLocks noGrp="1"/>
          </p:cNvSpPr>
          <p:nvPr>
            <p:ph type="pic" sz="quarter" idx="19"/>
          </p:nvPr>
        </p:nvSpPr>
        <p:spPr>
          <a:xfrm>
            <a:off x="8248200" y="1728000"/>
            <a:ext cx="3584400" cy="4230000"/>
          </a:xfrm>
          <a:solidFill>
            <a:schemeClr val="accent1">
              <a:lumMod val="20000"/>
              <a:lumOff val="80000"/>
            </a:schemeClr>
          </a:solidFill>
        </p:spPr>
        <p:txBody>
          <a:bodyPr/>
          <a:lstStyle/>
          <a:p>
            <a:endParaRPr lang="de-DE"/>
          </a:p>
        </p:txBody>
      </p:sp>
    </p:spTree>
    <p:extLst>
      <p:ext uri="{BB962C8B-B14F-4D97-AF65-F5344CB8AC3E}">
        <p14:creationId xmlns:p14="http://schemas.microsoft.com/office/powerpoint/2010/main" val="340754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3 Text, 1/3 Bild im Anschnitt">
    <p:spTree>
      <p:nvGrpSpPr>
        <p:cNvPr id="1" name=""/>
        <p:cNvGrpSpPr/>
        <p:nvPr/>
      </p:nvGrpSpPr>
      <p:grpSpPr>
        <a:xfrm>
          <a:off x="0" y="0"/>
          <a:ext cx="0" cy="0"/>
          <a:chOff x="0" y="0"/>
          <a:chExt cx="0" cy="0"/>
        </a:xfrm>
      </p:grpSpPr>
      <p:sp>
        <p:nvSpPr>
          <p:cNvPr id="29" name="Zeichen" hidden="1">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60000" y="358969"/>
            <a:ext cx="9165600" cy="835093"/>
          </a:xfrm>
        </p:spPr>
        <p:txBody>
          <a:bodyPr/>
          <a:lstStyle/>
          <a:p>
            <a:r>
              <a:rPr lang="de-DE" dirty="0"/>
              <a:t>Mastertitelformat bearbeiten</a:t>
            </a:r>
          </a:p>
        </p:txBody>
      </p:sp>
      <p:sp>
        <p:nvSpPr>
          <p:cNvPr id="18" name="Textplatzhalter 17">
            <a:extLst>
              <a:ext uri="{FF2B5EF4-FFF2-40B4-BE49-F238E27FC236}">
                <a16:creationId xmlns:a16="http://schemas.microsoft.com/office/drawing/2014/main" id="{D6E0015B-B602-441F-BCCE-3C0B8EED0507}"/>
              </a:ext>
            </a:extLst>
          </p:cNvPr>
          <p:cNvSpPr>
            <a:spLocks noGrp="1"/>
          </p:cNvSpPr>
          <p:nvPr>
            <p:ph type="body" sz="quarter" idx="17"/>
          </p:nvPr>
        </p:nvSpPr>
        <p:spPr>
          <a:xfrm>
            <a:off x="367644" y="1728000"/>
            <a:ext cx="7520556"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a:xfrm>
            <a:off x="1319842" y="6356350"/>
            <a:ext cx="4415402" cy="365125"/>
          </a:xfrm>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4" name="Bildplatzhalter 10">
            <a:extLst>
              <a:ext uri="{FF2B5EF4-FFF2-40B4-BE49-F238E27FC236}">
                <a16:creationId xmlns:a16="http://schemas.microsoft.com/office/drawing/2014/main" id="{0B42F015-4444-4B37-93BC-1B2A7278A9BD}"/>
              </a:ext>
            </a:extLst>
          </p:cNvPr>
          <p:cNvSpPr>
            <a:spLocks noGrp="1"/>
          </p:cNvSpPr>
          <p:nvPr>
            <p:ph type="pic" sz="quarter" idx="19"/>
          </p:nvPr>
        </p:nvSpPr>
        <p:spPr>
          <a:xfrm>
            <a:off x="8248200" y="1728000"/>
            <a:ext cx="3943800" cy="4230000"/>
          </a:xfrm>
          <a:solidFill>
            <a:schemeClr val="accent1">
              <a:lumMod val="20000"/>
              <a:lumOff val="80000"/>
            </a:schemeClr>
          </a:solidFill>
        </p:spPr>
        <p:txBody>
          <a:bodyPr/>
          <a:lstStyle/>
          <a:p>
            <a:endParaRPr lang="de-DE"/>
          </a:p>
        </p:txBody>
      </p:sp>
    </p:spTree>
    <p:extLst>
      <p:ext uri="{BB962C8B-B14F-4D97-AF65-F5344CB8AC3E}">
        <p14:creationId xmlns:p14="http://schemas.microsoft.com/office/powerpoint/2010/main" val="27452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 Inhalt auf warm grey">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269AF68-988A-4253-A129-3A4AAE090308}"/>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Freihandform: Form 28">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rgbClr val="E6E3E2"/>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a:xfrm>
            <a:off x="359999" y="358969"/>
            <a:ext cx="9158400" cy="835093"/>
          </a:xfrm>
        </p:spPr>
        <p:txBody>
          <a:bodyPr/>
          <a:lstStyle/>
          <a:p>
            <a:r>
              <a:rPr lang="de-DE"/>
              <a:t>Mastertitelformat bearbeiten</a:t>
            </a:r>
          </a:p>
        </p:txBody>
      </p:sp>
      <p:sp>
        <p:nvSpPr>
          <p:cNvPr id="8" name="Textplatzhalter 7">
            <a:extLst>
              <a:ext uri="{FF2B5EF4-FFF2-40B4-BE49-F238E27FC236}">
                <a16:creationId xmlns:a16="http://schemas.microsoft.com/office/drawing/2014/main" id="{111897A1-EA56-4E00-87BD-78D97639AC34}"/>
              </a:ext>
            </a:extLst>
          </p:cNvPr>
          <p:cNvSpPr>
            <a:spLocks noGrp="1"/>
          </p:cNvSpPr>
          <p:nvPr>
            <p:ph type="body" sz="quarter" idx="13"/>
          </p:nvPr>
        </p:nvSpPr>
        <p:spPr>
          <a:xfrm>
            <a:off x="359400" y="1728000"/>
            <a:ext cx="9158400" cy="423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4051222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gramme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9" name="Diagrammplatzhalter 8">
            <a:extLst>
              <a:ext uri="{FF2B5EF4-FFF2-40B4-BE49-F238E27FC236}">
                <a16:creationId xmlns:a16="http://schemas.microsoft.com/office/drawing/2014/main" id="{255DC5E6-3687-4930-935D-6959AEFDD585}"/>
              </a:ext>
            </a:extLst>
          </p:cNvPr>
          <p:cNvSpPr>
            <a:spLocks noGrp="1"/>
          </p:cNvSpPr>
          <p:nvPr>
            <p:ph type="chart" sz="quarter" idx="14"/>
          </p:nvPr>
        </p:nvSpPr>
        <p:spPr>
          <a:xfrm>
            <a:off x="2047627" y="1944000"/>
            <a:ext cx="3868373" cy="3204000"/>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18" name="Textplatzhalter 17">
            <a:extLst>
              <a:ext uri="{FF2B5EF4-FFF2-40B4-BE49-F238E27FC236}">
                <a16:creationId xmlns:a16="http://schemas.microsoft.com/office/drawing/2014/main" id="{0DA6BB21-4596-46E1-A515-1F684F164C83}"/>
              </a:ext>
            </a:extLst>
          </p:cNvPr>
          <p:cNvSpPr>
            <a:spLocks noGrp="1"/>
          </p:cNvSpPr>
          <p:nvPr>
            <p:ph type="body" sz="quarter" idx="16"/>
          </p:nvPr>
        </p:nvSpPr>
        <p:spPr>
          <a:xfrm>
            <a:off x="2047627" y="5212773"/>
            <a:ext cx="3868373" cy="738842"/>
          </a:xfrm>
        </p:spPr>
        <p:txBody>
          <a:bodyPr/>
          <a:lstStyle>
            <a:lvl1pPr algn="ctr">
              <a:spcBef>
                <a:spcPts val="0"/>
              </a:spcBef>
              <a:defRPr sz="14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28" name="Textplatzhalter 17">
            <a:extLst>
              <a:ext uri="{FF2B5EF4-FFF2-40B4-BE49-F238E27FC236}">
                <a16:creationId xmlns:a16="http://schemas.microsoft.com/office/drawing/2014/main" id="{03911FAF-8E7F-48D9-B333-619FD953D2D7}"/>
              </a:ext>
            </a:extLst>
          </p:cNvPr>
          <p:cNvSpPr>
            <a:spLocks noGrp="1"/>
          </p:cNvSpPr>
          <p:nvPr>
            <p:ph type="body" sz="quarter" idx="18"/>
          </p:nvPr>
        </p:nvSpPr>
        <p:spPr>
          <a:xfrm>
            <a:off x="6276000" y="5212773"/>
            <a:ext cx="3868373" cy="738842"/>
          </a:xfrm>
        </p:spPr>
        <p:txBody>
          <a:bodyPr/>
          <a:lstStyle>
            <a:lvl1pPr algn="ctr">
              <a:spcBef>
                <a:spcPts val="0"/>
              </a:spcBef>
              <a:defRPr sz="14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30" name="Diagrammplatzhalter 8">
            <a:extLst>
              <a:ext uri="{FF2B5EF4-FFF2-40B4-BE49-F238E27FC236}">
                <a16:creationId xmlns:a16="http://schemas.microsoft.com/office/drawing/2014/main" id="{82F84FDF-40D0-4981-B1F5-E20639CEDD2E}"/>
              </a:ext>
            </a:extLst>
          </p:cNvPr>
          <p:cNvSpPr>
            <a:spLocks noGrp="1"/>
          </p:cNvSpPr>
          <p:nvPr>
            <p:ph type="chart" sz="quarter" idx="19"/>
          </p:nvPr>
        </p:nvSpPr>
        <p:spPr>
          <a:xfrm>
            <a:off x="6276000" y="1944000"/>
            <a:ext cx="3868373" cy="3204000"/>
          </a:xfrm>
        </p:spPr>
        <p:txBody>
          <a:bodyPr/>
          <a:lstStyle/>
          <a:p>
            <a:endParaRPr lang="de-DE" dirty="0"/>
          </a:p>
        </p:txBody>
      </p:sp>
    </p:spTree>
    <p:extLst>
      <p:ext uri="{BB962C8B-B14F-4D97-AF65-F5344CB8AC3E}">
        <p14:creationId xmlns:p14="http://schemas.microsoft.com/office/powerpoint/2010/main" val="2307548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le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59999" y="2874044"/>
            <a:ext cx="9158400" cy="2325712"/>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59999" y="1728000"/>
            <a:ext cx="9158400" cy="780950"/>
          </a:xfrm>
        </p:spPr>
        <p:txBody>
          <a:body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5"/>
            <a:ext cx="9158400" cy="494333"/>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4111989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le auf weis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59999" y="2874044"/>
            <a:ext cx="9158400" cy="2325712"/>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59999" y="1728000"/>
            <a:ext cx="9158400" cy="780950"/>
          </a:xfrm>
        </p:spPr>
        <p:txBody>
          <a:body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5"/>
            <a:ext cx="9158400" cy="494333"/>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1917264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le und Text auf warm grey">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17DB8FB4-2383-45B9-9AE6-EBC2F37106BB}"/>
              </a:ext>
            </a:extLst>
          </p:cNvPr>
          <p:cNvSpPr/>
          <p:nvPr userDrawn="1"/>
        </p:nvSpPr>
        <p:spPr>
          <a:xfrm>
            <a:off x="0" y="1406106"/>
            <a:ext cx="12192000" cy="545189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60000" y="2874044"/>
            <a:ext cx="7528801" cy="2325712"/>
          </a:xfrm>
        </p:spPr>
        <p:txBody>
          <a:body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endParaRPr lang="de-DE" dirty="0"/>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60000" y="1728000"/>
            <a:ext cx="7528801" cy="780950"/>
          </a:xfrm>
        </p:spPr>
        <p:txBody>
          <a:body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4"/>
            <a:ext cx="7528802" cy="493200"/>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10" name="Textplatzhalter 9">
            <a:extLst>
              <a:ext uri="{FF2B5EF4-FFF2-40B4-BE49-F238E27FC236}">
                <a16:creationId xmlns:a16="http://schemas.microsoft.com/office/drawing/2014/main" id="{C96CA32A-ADBA-47A3-8757-69DCD77F6EE5}"/>
              </a:ext>
            </a:extLst>
          </p:cNvPr>
          <p:cNvSpPr>
            <a:spLocks noGrp="1"/>
          </p:cNvSpPr>
          <p:nvPr>
            <p:ph type="body" sz="quarter" idx="19"/>
          </p:nvPr>
        </p:nvSpPr>
        <p:spPr>
          <a:xfrm>
            <a:off x="8248800" y="1728000"/>
            <a:ext cx="3584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5398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elle und Text auf weis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a:t>Mastertitelformat bearbeiten</a:t>
            </a:r>
          </a:p>
        </p:txBody>
      </p:sp>
      <p:sp>
        <p:nvSpPr>
          <p:cNvPr id="8" name="Tabellenplatzhalter 7">
            <a:extLst>
              <a:ext uri="{FF2B5EF4-FFF2-40B4-BE49-F238E27FC236}">
                <a16:creationId xmlns:a16="http://schemas.microsoft.com/office/drawing/2014/main" id="{F255DF77-CD01-4D1B-BC9A-507F01212649}"/>
              </a:ext>
            </a:extLst>
          </p:cNvPr>
          <p:cNvSpPr>
            <a:spLocks noGrp="1"/>
          </p:cNvSpPr>
          <p:nvPr>
            <p:ph type="tbl" sz="quarter" idx="17"/>
          </p:nvPr>
        </p:nvSpPr>
        <p:spPr>
          <a:xfrm>
            <a:off x="360000" y="2874044"/>
            <a:ext cx="7528801" cy="2325712"/>
          </a:xfrm>
        </p:spPr>
        <p:txBody>
          <a:bodyPr/>
          <a:lstStyle>
            <a:lvl1pPr>
              <a:defRPr>
                <a:latin typeface="SRH Text" panose="020B0503020204020204" pitchFamily="34" charset="0"/>
                <a:ea typeface="SRH Text" panose="020B0503020204020204" pitchFamily="34" charset="0"/>
                <a:cs typeface="SRH Text" panose="020B0503020204020204" pitchFamily="34" charset="0"/>
              </a:defRPr>
            </a:lvl1pPr>
          </a:lstStyle>
          <a:p>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endParaRPr lang="de-DE" dirty="0"/>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endParaRPr lang="de-DE" dirty="0"/>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7" name="Tabellenplatzhalter 6">
            <a:extLst>
              <a:ext uri="{FF2B5EF4-FFF2-40B4-BE49-F238E27FC236}">
                <a16:creationId xmlns:a16="http://schemas.microsoft.com/office/drawing/2014/main" id="{8722EC19-EBD0-46D7-BE18-A0FF5FD1E390}"/>
              </a:ext>
            </a:extLst>
          </p:cNvPr>
          <p:cNvSpPr>
            <a:spLocks noGrp="1"/>
          </p:cNvSpPr>
          <p:nvPr>
            <p:ph type="tbl" sz="quarter" idx="18"/>
          </p:nvPr>
        </p:nvSpPr>
        <p:spPr>
          <a:xfrm>
            <a:off x="360000" y="1728000"/>
            <a:ext cx="7528801" cy="780950"/>
          </a:xfrm>
        </p:spPr>
        <p:txBody>
          <a:bodyPr/>
          <a:lstStyle>
            <a:lvl1pPr>
              <a:defRPr>
                <a:latin typeface="SRH Text" panose="020B0503020204020204" pitchFamily="34" charset="0"/>
                <a:ea typeface="SRH Text" panose="020B0503020204020204" pitchFamily="34" charset="0"/>
                <a:cs typeface="SRH Text" panose="020B0503020204020204" pitchFamily="34" charset="0"/>
              </a:defRPr>
            </a:lvl1pPr>
          </a:lstStyle>
          <a:p>
            <a:endParaRPr lang="de-DE" dirty="0"/>
          </a:p>
        </p:txBody>
      </p:sp>
      <p:sp>
        <p:nvSpPr>
          <p:cNvPr id="12" name="Textplatzhalter 17">
            <a:extLst>
              <a:ext uri="{FF2B5EF4-FFF2-40B4-BE49-F238E27FC236}">
                <a16:creationId xmlns:a16="http://schemas.microsoft.com/office/drawing/2014/main" id="{5FF8A264-794E-45B1-A549-AD3AD03960DE}"/>
              </a:ext>
            </a:extLst>
          </p:cNvPr>
          <p:cNvSpPr>
            <a:spLocks noGrp="1"/>
          </p:cNvSpPr>
          <p:nvPr>
            <p:ph type="body" sz="quarter" idx="16"/>
          </p:nvPr>
        </p:nvSpPr>
        <p:spPr>
          <a:xfrm>
            <a:off x="359998" y="5463554"/>
            <a:ext cx="7528802" cy="493200"/>
          </a:xfrm>
        </p:spPr>
        <p:txBody>
          <a:bodyPr anchor="b"/>
          <a:lstStyle>
            <a:lvl1pPr algn="l">
              <a:spcBef>
                <a:spcPts val="0"/>
              </a:spcBef>
              <a:defRPr sz="1200" b="0">
                <a:solidFill>
                  <a:schemeClr val="tx1"/>
                </a:solidFill>
              </a:defRPr>
            </a:lvl1pPr>
            <a:lvl2pPr>
              <a:defRPr sz="1400"/>
            </a:lvl2pPr>
            <a:lvl3pPr marL="0" indent="0">
              <a:buNone/>
              <a:defRPr sz="1400" b="0">
                <a:solidFill>
                  <a:srgbClr val="2C2E2E"/>
                </a:solidFill>
              </a:defRPr>
            </a:lvl3pPr>
            <a:lvl4pPr>
              <a:spcBef>
                <a:spcPts val="0"/>
              </a:spcBef>
              <a:defRPr sz="1400" b="0">
                <a:solidFill>
                  <a:srgbClr val="2C2E2E"/>
                </a:solidFill>
              </a:defRPr>
            </a:lvl4pPr>
            <a:lvl5pPr>
              <a:spcBef>
                <a:spcPts val="0"/>
              </a:spcBef>
              <a:defRPr sz="1400" b="0">
                <a:solidFill>
                  <a:srgbClr val="2C2E2E"/>
                </a:solidFill>
              </a:defRPr>
            </a:lvl5pPr>
            <a:lvl6pPr>
              <a:lnSpc>
                <a:spcPct val="110000"/>
              </a:lnSpc>
              <a:spcBef>
                <a:spcPts val="0"/>
              </a:spcBef>
              <a:defRPr sz="1400" b="0">
                <a:solidFill>
                  <a:srgbClr val="2C2E2E"/>
                </a:solidFill>
              </a:defRPr>
            </a:lvl6pPr>
            <a:lvl7pPr>
              <a:lnSpc>
                <a:spcPct val="110000"/>
              </a:lnSpc>
              <a:spcBef>
                <a:spcPts val="0"/>
              </a:spcBef>
              <a:defRPr sz="1400" b="0">
                <a:solidFill>
                  <a:srgbClr val="2C2E2E"/>
                </a:solidFill>
                <a:latin typeface="+mn-lt"/>
              </a:defRPr>
            </a:lvl7pPr>
            <a:lvl8pPr>
              <a:lnSpc>
                <a:spcPct val="110000"/>
              </a:lnSpc>
              <a:spcBef>
                <a:spcPts val="0"/>
              </a:spcBef>
              <a:defRPr sz="1400" b="0">
                <a:solidFill>
                  <a:srgbClr val="2C2E2E"/>
                </a:solidFill>
                <a:latin typeface="+mn-lt"/>
              </a:defRPr>
            </a:lvl8pPr>
            <a:lvl9pPr>
              <a:spcBef>
                <a:spcPts val="0"/>
              </a:spcBef>
              <a:defRPr sz="1400" b="0">
                <a:solidFill>
                  <a:srgbClr val="2C2E2E"/>
                </a:solidFill>
              </a:defRPr>
            </a:lvl9pPr>
          </a:lstStyle>
          <a:p>
            <a:pPr lvl="0"/>
            <a:r>
              <a:rPr lang="de-DE" dirty="0"/>
              <a:t>Mastertextformat bearbeiten</a:t>
            </a:r>
          </a:p>
        </p:txBody>
      </p:sp>
      <p:sp>
        <p:nvSpPr>
          <p:cNvPr id="10" name="Textplatzhalter 9">
            <a:extLst>
              <a:ext uri="{FF2B5EF4-FFF2-40B4-BE49-F238E27FC236}">
                <a16:creationId xmlns:a16="http://schemas.microsoft.com/office/drawing/2014/main" id="{C96CA32A-ADBA-47A3-8757-69DCD77F6EE5}"/>
              </a:ext>
            </a:extLst>
          </p:cNvPr>
          <p:cNvSpPr>
            <a:spLocks noGrp="1"/>
          </p:cNvSpPr>
          <p:nvPr>
            <p:ph type="body" sz="quarter" idx="19"/>
          </p:nvPr>
        </p:nvSpPr>
        <p:spPr>
          <a:xfrm>
            <a:off x="8248800" y="1728000"/>
            <a:ext cx="3584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46473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Logo weiß">
    <p:bg>
      <p:bgPr>
        <a:solidFill>
          <a:schemeClr val="bg1"/>
        </a:solidFill>
        <a:effectLst/>
      </p:bgPr>
    </p:bg>
    <p:spTree>
      <p:nvGrpSpPr>
        <p:cNvPr id="1" name=""/>
        <p:cNvGrpSpPr/>
        <p:nvPr/>
      </p:nvGrpSpPr>
      <p:grpSpPr>
        <a:xfrm>
          <a:off x="0" y="0"/>
          <a:ext cx="0" cy="0"/>
          <a:chOff x="0" y="0"/>
          <a:chExt cx="0" cy="0"/>
        </a:xfrm>
      </p:grpSpPr>
      <p:sp>
        <p:nvSpPr>
          <p:cNvPr id="68" name="Bildplatzhalter 67">
            <a:extLst>
              <a:ext uri="{FF2B5EF4-FFF2-40B4-BE49-F238E27FC236}">
                <a16:creationId xmlns:a16="http://schemas.microsoft.com/office/drawing/2014/main" id="{C0838F9B-9AC4-4B9F-B75C-3598A1CE3405}"/>
              </a:ext>
            </a:extLst>
          </p:cNvPr>
          <p:cNvSpPr>
            <a:spLocks noGrp="1"/>
          </p:cNvSpPr>
          <p:nvPr>
            <p:ph type="pic" sz="quarter" idx="21"/>
          </p:nvPr>
        </p:nvSpPr>
        <p:spPr>
          <a:xfrm>
            <a:off x="0" y="0"/>
            <a:ext cx="12192000" cy="6858000"/>
          </a:xfrm>
          <a:solidFill>
            <a:schemeClr val="accent1">
              <a:lumMod val="20000"/>
              <a:lumOff val="80000"/>
            </a:schemeClr>
          </a:solidFill>
        </p:spPr>
        <p:txBody>
          <a:bodyPr/>
          <a:lstStyle/>
          <a:p>
            <a:endParaRPr lang="de-DE"/>
          </a:p>
        </p:txBody>
      </p:sp>
      <p:sp>
        <p:nvSpPr>
          <p:cNvPr id="3" name="Untertitel 2">
            <a:extLst>
              <a:ext uri="{FF2B5EF4-FFF2-40B4-BE49-F238E27FC236}">
                <a16:creationId xmlns:a16="http://schemas.microsoft.com/office/drawing/2014/main" id="{F888B086-C83B-42E9-9F00-760DD2680177}"/>
              </a:ext>
            </a:extLst>
          </p:cNvPr>
          <p:cNvSpPr>
            <a:spLocks noGrp="1"/>
          </p:cNvSpPr>
          <p:nvPr>
            <p:ph type="subTitle" idx="1"/>
          </p:nvPr>
        </p:nvSpPr>
        <p:spPr>
          <a:xfrm>
            <a:off x="630168" y="4256282"/>
            <a:ext cx="7401024" cy="1048109"/>
          </a:xfrm>
        </p:spPr>
        <p:txBody>
          <a:bodyPr lIns="0" tIns="0" rIns="0" bIns="0"/>
          <a:lstStyle>
            <a:lvl1pPr marL="0" indent="0" algn="l">
              <a:lnSpc>
                <a:spcPct val="100000"/>
              </a:lnSpc>
              <a:spcBef>
                <a:spcPts val="0"/>
              </a:spcBef>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el 1">
            <a:extLst>
              <a:ext uri="{FF2B5EF4-FFF2-40B4-BE49-F238E27FC236}">
                <a16:creationId xmlns:a16="http://schemas.microsoft.com/office/drawing/2014/main" id="{F153482C-77B3-40C5-ADC7-6EF2A1FA5AD3}"/>
              </a:ext>
            </a:extLst>
          </p:cNvPr>
          <p:cNvSpPr>
            <a:spLocks noGrp="1"/>
          </p:cNvSpPr>
          <p:nvPr>
            <p:ph type="ctrTitle"/>
          </p:nvPr>
        </p:nvSpPr>
        <p:spPr>
          <a:xfrm>
            <a:off x="630168" y="1079233"/>
            <a:ext cx="7401024" cy="3018316"/>
          </a:xfrm>
        </p:spPr>
        <p:txBody>
          <a:bodyPr lIns="0" tIns="0" rIns="0" bIns="0" anchor="b"/>
          <a:lstStyle>
            <a:lvl1pPr algn="l">
              <a:defRPr sz="4000">
                <a:solidFill>
                  <a:schemeClr val="bg1"/>
                </a:solidFill>
              </a:defRPr>
            </a:lvl1pPr>
          </a:lstStyle>
          <a:p>
            <a:r>
              <a:rPr lang="de-DE" dirty="0"/>
              <a:t>Mastertitelformat bearbeiten</a:t>
            </a:r>
          </a:p>
        </p:txBody>
      </p:sp>
      <p:sp>
        <p:nvSpPr>
          <p:cNvPr id="6" name="Textplatzhalter 5">
            <a:extLst>
              <a:ext uri="{FF2B5EF4-FFF2-40B4-BE49-F238E27FC236}">
                <a16:creationId xmlns:a16="http://schemas.microsoft.com/office/drawing/2014/main" id="{D8668922-7D09-4DBB-8A0A-0493EE73B4D2}"/>
              </a:ext>
            </a:extLst>
          </p:cNvPr>
          <p:cNvSpPr>
            <a:spLocks noGrp="1"/>
          </p:cNvSpPr>
          <p:nvPr>
            <p:ph type="body" sz="quarter" idx="10"/>
          </p:nvPr>
        </p:nvSpPr>
        <p:spPr>
          <a:xfrm>
            <a:off x="9652820" y="622144"/>
            <a:ext cx="1985963" cy="553513"/>
          </a:xfrm>
        </p:spPr>
        <p:txBody>
          <a:bodyPr/>
          <a:lstStyle>
            <a:lvl1pPr>
              <a:lnSpc>
                <a:spcPct val="94000"/>
              </a:lnSpc>
              <a:spcBef>
                <a:spcPts val="0"/>
              </a:spcBef>
              <a:defRPr sz="1550" b="1">
                <a:solidFill>
                  <a:schemeClr val="bg1"/>
                </a:solidFill>
              </a:defRPr>
            </a:lvl1pPr>
            <a:lvl2pPr marL="0" indent="0">
              <a:lnSpc>
                <a:spcPct val="94000"/>
              </a:lnSpc>
              <a:spcBef>
                <a:spcPts val="0"/>
              </a:spcBef>
              <a:buNone/>
              <a:defRPr sz="1550" b="1">
                <a:solidFill>
                  <a:schemeClr val="bg1"/>
                </a:solidFill>
              </a:defRPr>
            </a:lvl2pPr>
            <a:lvl3pPr marL="0" indent="0">
              <a:lnSpc>
                <a:spcPct val="94000"/>
              </a:lnSpc>
              <a:buNone/>
              <a:defRPr sz="1550" b="1">
                <a:solidFill>
                  <a:schemeClr val="bg1"/>
                </a:solidFill>
              </a:defRPr>
            </a:lvl3pPr>
            <a:lvl4pPr>
              <a:lnSpc>
                <a:spcPct val="94000"/>
              </a:lnSpc>
              <a:spcBef>
                <a:spcPts val="0"/>
              </a:spcBef>
              <a:defRPr sz="1550" b="1">
                <a:solidFill>
                  <a:schemeClr val="bg1"/>
                </a:solidFill>
              </a:defRPr>
            </a:lvl4pPr>
            <a:lvl5pPr>
              <a:lnSpc>
                <a:spcPct val="94000"/>
              </a:lnSpc>
              <a:spcBef>
                <a:spcPts val="0"/>
              </a:spcBef>
              <a:defRPr sz="1550" b="1">
                <a:solidFill>
                  <a:schemeClr val="bg1"/>
                </a:solidFill>
              </a:defRPr>
            </a:lvl5pPr>
            <a:lvl6pPr>
              <a:lnSpc>
                <a:spcPct val="94000"/>
              </a:lnSpc>
              <a:spcBef>
                <a:spcPts val="0"/>
              </a:spcBef>
              <a:defRPr sz="1550">
                <a:solidFill>
                  <a:schemeClr val="bg1"/>
                </a:solidFill>
              </a:defRPr>
            </a:lvl6pPr>
            <a:lvl7pPr>
              <a:lnSpc>
                <a:spcPct val="94000"/>
              </a:lnSpc>
              <a:spcBef>
                <a:spcPts val="0"/>
              </a:spcBef>
              <a:defRPr sz="1550">
                <a:solidFill>
                  <a:schemeClr val="bg1"/>
                </a:solidFill>
                <a:latin typeface="+mn-lt"/>
              </a:defRPr>
            </a:lvl7pPr>
            <a:lvl8pPr>
              <a:lnSpc>
                <a:spcPct val="94000"/>
              </a:lnSpc>
              <a:spcBef>
                <a:spcPts val="0"/>
              </a:spcBef>
              <a:defRPr sz="1550">
                <a:solidFill>
                  <a:schemeClr val="bg1"/>
                </a:solidFill>
                <a:latin typeface="+mn-lt"/>
              </a:defRPr>
            </a:lvl8pPr>
            <a:lvl9pPr>
              <a:lnSpc>
                <a:spcPct val="94000"/>
              </a:lnSpc>
              <a:spcBef>
                <a:spcPts val="0"/>
              </a:spcBef>
              <a:defRPr sz="1550" b="1">
                <a:solidFill>
                  <a:schemeClr val="bg1"/>
                </a:solidFill>
              </a:defRPr>
            </a:lvl9pPr>
          </a:lstStyle>
          <a:p>
            <a:pPr lvl="0"/>
            <a:r>
              <a:rPr lang="de-DE" dirty="0"/>
              <a:t>Mastertextformat bearbeiten</a:t>
            </a:r>
          </a:p>
        </p:txBody>
      </p:sp>
      <p:sp>
        <p:nvSpPr>
          <p:cNvPr id="8" name="srh Logo">
            <a:extLst>
              <a:ext uri="{FF2B5EF4-FFF2-40B4-BE49-F238E27FC236}">
                <a16:creationId xmlns:a16="http://schemas.microsoft.com/office/drawing/2014/main" id="{E2C8FFD0-489D-45A2-BC98-F4AC2B86D4D2}"/>
              </a:ext>
            </a:extLst>
          </p:cNvPr>
          <p:cNvSpPr>
            <a:spLocks noGrp="1"/>
          </p:cNvSpPr>
          <p:nvPr>
            <p:ph type="dgm" sz="quarter" idx="16"/>
          </p:nvPr>
        </p:nvSpPr>
        <p:spPr>
          <a:xfrm>
            <a:off x="630000" y="458084"/>
            <a:ext cx="948335" cy="733815"/>
          </a:xfrm>
          <a:blipFill>
            <a:blip r:embed="rId2">
              <a:extLst>
                <a:ext uri="{96DAC541-7B7A-43D3-8B79-37D633B846F1}">
                  <asvg:svgBlip xmlns:asvg="http://schemas.microsoft.com/office/drawing/2016/SVG/main"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21206831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000F0B-E229-41CB-A4F2-F8C9A639788D}"/>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A62F7646-8D03-45EC-8E97-CDD3EE9FD585}"/>
              </a:ext>
            </a:extLst>
          </p:cNvPr>
          <p:cNvSpPr>
            <a:spLocks noGrp="1"/>
          </p:cNvSpPr>
          <p:nvPr>
            <p:ph type="dt" sz="half" idx="10"/>
          </p:nvPr>
        </p:nvSpPr>
        <p:spPr/>
        <p:txBody>
          <a:bodyPr/>
          <a:lstStyle/>
          <a:p>
            <a:r>
              <a:rPr lang="de-DE"/>
              <a:t>00.00.2020</a:t>
            </a:r>
          </a:p>
        </p:txBody>
      </p:sp>
      <p:sp>
        <p:nvSpPr>
          <p:cNvPr id="4" name="Fußzeilenplatzhalter 3">
            <a:extLst>
              <a:ext uri="{FF2B5EF4-FFF2-40B4-BE49-F238E27FC236}">
                <a16:creationId xmlns:a16="http://schemas.microsoft.com/office/drawing/2014/main" id="{3016804B-B392-4877-981F-8DAC2CB200CE}"/>
              </a:ext>
            </a:extLst>
          </p:cNvPr>
          <p:cNvSpPr>
            <a:spLocks noGrp="1"/>
          </p:cNvSpPr>
          <p:nvPr>
            <p:ph type="ftr" sz="quarter" idx="11"/>
          </p:nvPr>
        </p:nvSpPr>
        <p:spPr/>
        <p:txBody>
          <a:bodyPr/>
          <a:lstStyle/>
          <a:p>
            <a:r>
              <a:rPr lang="de-DE"/>
              <a:t>SRH Unternehmen  –  Max Mustermann</a:t>
            </a:r>
            <a:endParaRPr lang="de-DE" dirty="0"/>
          </a:p>
        </p:txBody>
      </p:sp>
      <p:sp>
        <p:nvSpPr>
          <p:cNvPr id="5" name="Foliennummernplatzhalter 4">
            <a:extLst>
              <a:ext uri="{FF2B5EF4-FFF2-40B4-BE49-F238E27FC236}">
                <a16:creationId xmlns:a16="http://schemas.microsoft.com/office/drawing/2014/main" id="{E5AD5931-23CA-4583-B798-7C917D232CB6}"/>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1453270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25968DE-F36C-4FC2-B96E-EE16AB84E88E}"/>
              </a:ext>
            </a:extLst>
          </p:cNvPr>
          <p:cNvSpPr>
            <a:spLocks noGrp="1"/>
          </p:cNvSpPr>
          <p:nvPr>
            <p:ph type="dt" sz="half" idx="10"/>
          </p:nvPr>
        </p:nvSpPr>
        <p:spPr/>
        <p:txBody>
          <a:bodyPr/>
          <a:lstStyle/>
          <a:p>
            <a:r>
              <a:rPr lang="de-DE"/>
              <a:t>00.00.2020</a:t>
            </a:r>
            <a:endParaRPr lang="de-DE" dirty="0"/>
          </a:p>
        </p:txBody>
      </p:sp>
      <p:sp>
        <p:nvSpPr>
          <p:cNvPr id="3" name="Fußzeilenplatzhalter 2">
            <a:extLst>
              <a:ext uri="{FF2B5EF4-FFF2-40B4-BE49-F238E27FC236}">
                <a16:creationId xmlns:a16="http://schemas.microsoft.com/office/drawing/2014/main" id="{DBB7D1E0-A9A8-430A-94AC-B3DAE8624E05}"/>
              </a:ext>
            </a:extLst>
          </p:cNvPr>
          <p:cNvSpPr>
            <a:spLocks noGrp="1"/>
          </p:cNvSpPr>
          <p:nvPr>
            <p:ph type="ftr" sz="quarter" idx="11"/>
          </p:nvPr>
        </p:nvSpPr>
        <p:spPr/>
        <p:txBody>
          <a:bodyPr/>
          <a:lstStyle/>
          <a:p>
            <a:r>
              <a:rPr lang="de-DE"/>
              <a:t>SRH Unternehmen  –  Max Mustermann</a:t>
            </a:r>
            <a:endParaRPr lang="de-DE" dirty="0"/>
          </a:p>
        </p:txBody>
      </p:sp>
      <p:sp>
        <p:nvSpPr>
          <p:cNvPr id="4" name="Foliennummernplatzhalter 3">
            <a:extLst>
              <a:ext uri="{FF2B5EF4-FFF2-40B4-BE49-F238E27FC236}">
                <a16:creationId xmlns:a16="http://schemas.microsoft.com/office/drawing/2014/main" id="{45FDE75B-FF1F-416F-A307-21032D7416B8}"/>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2700526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ontakt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A89DF183-E411-4BC5-A0BE-9BB3970575D4}"/>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12" name="Textfeld 11">
            <a:extLst>
              <a:ext uri="{FF2B5EF4-FFF2-40B4-BE49-F238E27FC236}">
                <a16:creationId xmlns:a16="http://schemas.microsoft.com/office/drawing/2014/main" id="{148E321B-0FFD-42B0-B89F-0A148F81F82A}"/>
              </a:ext>
            </a:extLst>
          </p:cNvPr>
          <p:cNvSpPr txBox="1"/>
          <p:nvPr userDrawn="1"/>
        </p:nvSpPr>
        <p:spPr>
          <a:xfrm>
            <a:off x="360000" y="1891862"/>
            <a:ext cx="7455532" cy="2081048"/>
          </a:xfrm>
          <a:prstGeom prst="rect">
            <a:avLst/>
          </a:prstGeom>
          <a:noFill/>
        </p:spPr>
        <p:txBody>
          <a:bodyPr wrap="square" lIns="0" tIns="0" rIns="0" bIns="0" rtlCol="0">
            <a:noAutofit/>
          </a:bodyPr>
          <a:lstStyle/>
          <a:p>
            <a: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t>Vielen Dank für Ihre </a:t>
            </a:r>
            <a:b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br>
            <a:r>
              <a:rPr lang="de-DE" sz="4800" b="1" dirty="0">
                <a:solidFill>
                  <a:schemeClr val="tx1"/>
                </a:solidFill>
                <a:latin typeface="SRH Headline" panose="020B0603020204020204" pitchFamily="34" charset="0"/>
                <a:ea typeface="SRH Headline" panose="020B0603020204020204" pitchFamily="34" charset="0"/>
                <a:cs typeface="SRH Headline" panose="020B0603020204020204" pitchFamily="34" charset="0"/>
              </a:rPr>
              <a:t>Aufmerksamkeit!</a:t>
            </a:r>
          </a:p>
        </p:txBody>
      </p:sp>
      <p:sp>
        <p:nvSpPr>
          <p:cNvPr id="9" name="Textplatzhalter 8">
            <a:extLst>
              <a:ext uri="{FF2B5EF4-FFF2-40B4-BE49-F238E27FC236}">
                <a16:creationId xmlns:a16="http://schemas.microsoft.com/office/drawing/2014/main" id="{4089409A-B58C-4672-A297-06D68AFA2FFD}"/>
              </a:ext>
            </a:extLst>
          </p:cNvPr>
          <p:cNvSpPr>
            <a:spLocks noGrp="1"/>
          </p:cNvSpPr>
          <p:nvPr>
            <p:ph type="body" sz="quarter" idx="13"/>
          </p:nvPr>
        </p:nvSpPr>
        <p:spPr>
          <a:xfrm>
            <a:off x="360000" y="4881435"/>
            <a:ext cx="4630928" cy="1272029"/>
          </a:xfrm>
        </p:spPr>
        <p:txBody>
          <a:bodyPr/>
          <a:lstStyle>
            <a:lvl1pPr>
              <a:lnSpc>
                <a:spcPct val="110000"/>
              </a:lnSpc>
              <a:spcBef>
                <a:spcPts val="0"/>
              </a:spcBef>
              <a:defRPr sz="1200" b="1">
                <a:solidFill>
                  <a:schemeClr val="tx1"/>
                </a:solidFill>
              </a:defRPr>
            </a:lvl1pPr>
            <a:lvl2pPr marL="0" indent="0">
              <a:lnSpc>
                <a:spcPct val="100000"/>
              </a:lnSpc>
              <a:spcBef>
                <a:spcPts val="0"/>
              </a:spcBef>
              <a:buNone/>
              <a:defRPr sz="1200" b="1"/>
            </a:lvl2pPr>
            <a:lvl3pPr marL="0" indent="0">
              <a:lnSpc>
                <a:spcPct val="100000"/>
              </a:lnSpc>
              <a:buNone/>
              <a:defRPr sz="1200" b="1">
                <a:solidFill>
                  <a:srgbClr val="2C2E2E"/>
                </a:solidFill>
              </a:defRPr>
            </a:lvl3pPr>
            <a:lvl4pPr marL="0" indent="0">
              <a:lnSpc>
                <a:spcPct val="100000"/>
              </a:lnSpc>
              <a:spcBef>
                <a:spcPts val="0"/>
              </a:spcBef>
              <a:buFont typeface="Arial" panose="020B0604020202020204" pitchFamily="34" charset="0"/>
              <a:buNone/>
              <a:defRPr sz="1200">
                <a:solidFill>
                  <a:srgbClr val="2C2E2E"/>
                </a:solidFill>
              </a:defRPr>
            </a:lvl4pPr>
            <a:lvl5pPr marL="0" indent="0">
              <a:lnSpc>
                <a:spcPct val="100000"/>
              </a:lnSpc>
              <a:spcBef>
                <a:spcPts val="0"/>
              </a:spcBef>
              <a:buFont typeface="Arial" panose="020B0604020202020204" pitchFamily="34" charset="0"/>
              <a:buNone/>
              <a:defRPr sz="1200">
                <a:solidFill>
                  <a:srgbClr val="2C2E2E"/>
                </a:solidFill>
              </a:defRPr>
            </a:lvl5pPr>
            <a:lvl6pPr marL="0" indent="0">
              <a:lnSpc>
                <a:spcPct val="100000"/>
              </a:lnSpc>
              <a:spcBef>
                <a:spcPts val="0"/>
              </a:spcBef>
              <a:buFont typeface="Arial" panose="020B0604020202020204" pitchFamily="34" charset="0"/>
              <a:buNone/>
              <a:defRPr sz="1200">
                <a:solidFill>
                  <a:srgbClr val="2C2E2E"/>
                </a:solidFill>
              </a:defRPr>
            </a:lvl6pPr>
            <a:lvl7pPr marL="0" indent="0">
              <a:lnSpc>
                <a:spcPct val="100000"/>
              </a:lnSpc>
              <a:spcBef>
                <a:spcPts val="0"/>
              </a:spcBef>
              <a:buFont typeface="Arial" panose="020B0604020202020204" pitchFamily="34" charset="0"/>
              <a:buNone/>
              <a:defRPr sz="1200">
                <a:solidFill>
                  <a:srgbClr val="2C2E2E"/>
                </a:solidFill>
              </a:defRPr>
            </a:lvl7pPr>
            <a:lvl8pPr marL="0" indent="0">
              <a:lnSpc>
                <a:spcPct val="100000"/>
              </a:lnSpc>
              <a:spcBef>
                <a:spcPts val="0"/>
              </a:spcBef>
              <a:buFont typeface="Arial" panose="020B0604020202020204" pitchFamily="34" charset="0"/>
              <a:buNone/>
              <a:defRPr sz="1200">
                <a:solidFill>
                  <a:srgbClr val="2C2E2E"/>
                </a:solidFill>
              </a:defRPr>
            </a:lvl8pPr>
            <a:lvl9pPr marL="0" indent="0">
              <a:lnSpc>
                <a:spcPct val="100000"/>
              </a:lnSpc>
              <a:spcBef>
                <a:spcPts val="0"/>
              </a:spcBef>
              <a:buFont typeface="Arial" panose="020B0604020202020204" pitchFamily="34" charset="0"/>
              <a:buNone/>
              <a:defRPr sz="1200" b="1">
                <a:solidFill>
                  <a:srgbClr val="2C2E2E"/>
                </a:solidFill>
              </a:defRPr>
            </a:lvl9pPr>
          </a:lstStyle>
          <a:p>
            <a:pPr lvl="0"/>
            <a:r>
              <a:rPr lang="de-DE" dirty="0"/>
              <a:t>Mastertextformat bearbeiten</a:t>
            </a:r>
          </a:p>
        </p:txBody>
      </p:sp>
    </p:spTree>
    <p:extLst>
      <p:ext uri="{BB962C8B-B14F-4D97-AF65-F5344CB8AC3E}">
        <p14:creationId xmlns:p14="http://schemas.microsoft.com/office/powerpoint/2010/main" val="977603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ontakt Farbe">
    <p:bg>
      <p:bgPr>
        <a:solidFill>
          <a:schemeClr val="accent1"/>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148E321B-0FFD-42B0-B89F-0A148F81F82A}"/>
              </a:ext>
            </a:extLst>
          </p:cNvPr>
          <p:cNvSpPr txBox="1"/>
          <p:nvPr userDrawn="1"/>
        </p:nvSpPr>
        <p:spPr>
          <a:xfrm>
            <a:off x="360000" y="1891862"/>
            <a:ext cx="7455532" cy="2081048"/>
          </a:xfrm>
          <a:prstGeom prst="rect">
            <a:avLst/>
          </a:prstGeom>
          <a:noFill/>
        </p:spPr>
        <p:txBody>
          <a:bodyPr wrap="square" lIns="0" tIns="0" rIns="0" bIns="0" rtlCol="0">
            <a:noAutofit/>
          </a:bodyPr>
          <a:lstStyle/>
          <a:p>
            <a: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Vielen Dank für Ihre </a:t>
            </a:r>
            <a:b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br>
            <a:r>
              <a:rPr lang="de-DE" sz="4800" b="1" dirty="0">
                <a:solidFill>
                  <a:schemeClr val="bg1"/>
                </a:solidFill>
                <a:latin typeface="SRH Headline" panose="020B0603020204020204" pitchFamily="34" charset="0"/>
                <a:ea typeface="SRH Headline" panose="020B0603020204020204" pitchFamily="34" charset="0"/>
                <a:cs typeface="SRH Headline" panose="020B0603020204020204" pitchFamily="34" charset="0"/>
              </a:rPr>
              <a:t>Aufmerksamkeit!</a:t>
            </a:r>
          </a:p>
        </p:txBody>
      </p:sp>
      <p:sp>
        <p:nvSpPr>
          <p:cNvPr id="9" name="Textplatzhalter 8">
            <a:extLst>
              <a:ext uri="{FF2B5EF4-FFF2-40B4-BE49-F238E27FC236}">
                <a16:creationId xmlns:a16="http://schemas.microsoft.com/office/drawing/2014/main" id="{4089409A-B58C-4672-A297-06D68AFA2FFD}"/>
              </a:ext>
            </a:extLst>
          </p:cNvPr>
          <p:cNvSpPr>
            <a:spLocks noGrp="1"/>
          </p:cNvSpPr>
          <p:nvPr>
            <p:ph type="body" sz="quarter" idx="13"/>
          </p:nvPr>
        </p:nvSpPr>
        <p:spPr>
          <a:xfrm>
            <a:off x="360000" y="4881435"/>
            <a:ext cx="4630928" cy="1270800"/>
          </a:xfrm>
        </p:spPr>
        <p:txBody>
          <a:bodyPr/>
          <a:lstStyle>
            <a:lvl1pPr>
              <a:lnSpc>
                <a:spcPct val="110000"/>
              </a:lnSpc>
              <a:spcBef>
                <a:spcPts val="0"/>
              </a:spcBef>
              <a:defRPr sz="1200" b="1">
                <a:solidFill>
                  <a:schemeClr val="bg1"/>
                </a:solidFill>
              </a:defRPr>
            </a:lvl1pPr>
            <a:lvl2pPr marL="0" indent="0">
              <a:lnSpc>
                <a:spcPct val="100000"/>
              </a:lnSpc>
              <a:spcBef>
                <a:spcPts val="0"/>
              </a:spcBef>
              <a:buNone/>
              <a:defRPr sz="1200" b="1">
                <a:solidFill>
                  <a:schemeClr val="bg1"/>
                </a:solidFill>
              </a:defRPr>
            </a:lvl2pPr>
            <a:lvl3pPr marL="0" indent="0">
              <a:lnSpc>
                <a:spcPct val="100000"/>
              </a:lnSpc>
              <a:buNone/>
              <a:defRPr sz="1200" b="1">
                <a:solidFill>
                  <a:schemeClr val="bg1"/>
                </a:solidFill>
              </a:defRPr>
            </a:lvl3pPr>
            <a:lvl4pPr marL="0" indent="0">
              <a:lnSpc>
                <a:spcPct val="100000"/>
              </a:lnSpc>
              <a:spcBef>
                <a:spcPts val="0"/>
              </a:spcBef>
              <a:buFont typeface="Arial" panose="020B0604020202020204" pitchFamily="34" charset="0"/>
              <a:buNone/>
              <a:defRPr sz="1200">
                <a:solidFill>
                  <a:schemeClr val="bg1"/>
                </a:solidFill>
              </a:defRPr>
            </a:lvl4pPr>
            <a:lvl5pPr marL="0" indent="0">
              <a:lnSpc>
                <a:spcPct val="100000"/>
              </a:lnSpc>
              <a:spcBef>
                <a:spcPts val="0"/>
              </a:spcBef>
              <a:buFont typeface="Arial" panose="020B0604020202020204" pitchFamily="34" charset="0"/>
              <a:buNone/>
              <a:defRPr sz="1200">
                <a:solidFill>
                  <a:schemeClr val="bg1"/>
                </a:solidFill>
              </a:defRPr>
            </a:lvl5pPr>
            <a:lvl6pPr marL="0" indent="0">
              <a:lnSpc>
                <a:spcPct val="100000"/>
              </a:lnSpc>
              <a:spcBef>
                <a:spcPts val="0"/>
              </a:spcBef>
              <a:buFont typeface="Arial" panose="020B0604020202020204" pitchFamily="34" charset="0"/>
              <a:buNone/>
              <a:defRPr sz="1200">
                <a:solidFill>
                  <a:schemeClr val="bg1"/>
                </a:solidFill>
              </a:defRPr>
            </a:lvl6pPr>
            <a:lvl7pPr marL="0" indent="0">
              <a:lnSpc>
                <a:spcPct val="100000"/>
              </a:lnSpc>
              <a:spcBef>
                <a:spcPts val="0"/>
              </a:spcBef>
              <a:buFont typeface="Arial" panose="020B0604020202020204" pitchFamily="34" charset="0"/>
              <a:buNone/>
              <a:defRPr sz="1200">
                <a:solidFill>
                  <a:schemeClr val="bg1"/>
                </a:solidFill>
              </a:defRPr>
            </a:lvl7pPr>
            <a:lvl8pPr marL="0" indent="0">
              <a:lnSpc>
                <a:spcPct val="100000"/>
              </a:lnSpc>
              <a:spcBef>
                <a:spcPts val="0"/>
              </a:spcBef>
              <a:buFont typeface="Arial" panose="020B0604020202020204" pitchFamily="34" charset="0"/>
              <a:buNone/>
              <a:defRPr sz="1200">
                <a:solidFill>
                  <a:schemeClr val="bg1"/>
                </a:solidFill>
              </a:defRPr>
            </a:lvl8pPr>
            <a:lvl9pPr marL="0" indent="0">
              <a:lnSpc>
                <a:spcPct val="100000"/>
              </a:lnSpc>
              <a:spcBef>
                <a:spcPts val="0"/>
              </a:spcBef>
              <a:buFont typeface="Arial" panose="020B0604020202020204" pitchFamily="34" charset="0"/>
              <a:buNone/>
              <a:defRPr sz="1200" b="1">
                <a:solidFill>
                  <a:schemeClr val="bg1"/>
                </a:solidFill>
              </a:defRPr>
            </a:lvl9pPr>
          </a:lstStyle>
          <a:p>
            <a:pPr lvl="0"/>
            <a:r>
              <a:rPr lang="de-DE" dirty="0"/>
              <a:t>Mastertextformat bearbeiten</a:t>
            </a:r>
          </a:p>
        </p:txBody>
      </p:sp>
      <p:sp>
        <p:nvSpPr>
          <p:cNvPr id="6" name="Freihandform: Form 5">
            <a:extLst>
              <a:ext uri="{FF2B5EF4-FFF2-40B4-BE49-F238E27FC236}">
                <a16:creationId xmlns:a16="http://schemas.microsoft.com/office/drawing/2014/main" id="{AD93ACF1-E5AA-4FCA-9C8B-47AAB1BA68EF}"/>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pic>
        <p:nvPicPr>
          <p:cNvPr id="7" name="Grafik 6">
            <a:extLst>
              <a:ext uri="{FF2B5EF4-FFF2-40B4-BE49-F238E27FC236}">
                <a16:creationId xmlns:a16="http://schemas.microsoft.com/office/drawing/2014/main" id="{6E066742-228D-427F-905A-967890648B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7358" y="358969"/>
            <a:ext cx="950656" cy="737079"/>
          </a:xfrm>
          <a:prstGeom prst="rect">
            <a:avLst/>
          </a:prstGeom>
        </p:spPr>
      </p:pic>
    </p:spTree>
    <p:extLst>
      <p:ext uri="{BB962C8B-B14F-4D97-AF65-F5344CB8AC3E}">
        <p14:creationId xmlns:p14="http://schemas.microsoft.com/office/powerpoint/2010/main" val="226577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liederung">
    <p:spTree>
      <p:nvGrpSpPr>
        <p:cNvPr id="1" name=""/>
        <p:cNvGrpSpPr/>
        <p:nvPr/>
      </p:nvGrpSpPr>
      <p:grpSpPr>
        <a:xfrm>
          <a:off x="0" y="0"/>
          <a:ext cx="0" cy="0"/>
          <a:chOff x="0" y="0"/>
          <a:chExt cx="0" cy="0"/>
        </a:xfrm>
      </p:grpSpPr>
      <p:sp>
        <p:nvSpPr>
          <p:cNvPr id="29" name="Logo-Fragment">
            <a:extLst>
              <a:ext uri="{FF2B5EF4-FFF2-40B4-BE49-F238E27FC236}">
                <a16:creationId xmlns:a16="http://schemas.microsoft.com/office/drawing/2014/main" id="{4E1C69AA-DE75-47AF-A9EE-1D16FC11535A}"/>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90" name="Thema 10">
            <a:extLst>
              <a:ext uri="{FF2B5EF4-FFF2-40B4-BE49-F238E27FC236}">
                <a16:creationId xmlns:a16="http://schemas.microsoft.com/office/drawing/2014/main" id="{CC6F2213-38FE-4FAE-8DAA-719F27FB208C}"/>
              </a:ext>
            </a:extLst>
          </p:cNvPr>
          <p:cNvSpPr>
            <a:spLocks noGrp="1"/>
          </p:cNvSpPr>
          <p:nvPr>
            <p:ph type="body" sz="quarter" idx="32" hasCustomPrompt="1"/>
          </p:nvPr>
        </p:nvSpPr>
        <p:spPr>
          <a:xfrm>
            <a:off x="6773464" y="4854251"/>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91" name="Zahl Thema 10">
            <a:extLst>
              <a:ext uri="{FF2B5EF4-FFF2-40B4-BE49-F238E27FC236}">
                <a16:creationId xmlns:a16="http://schemas.microsoft.com/office/drawing/2014/main" id="{1E5FEF8A-F472-4107-8E27-82DD9F98DE83}"/>
              </a:ext>
            </a:extLst>
          </p:cNvPr>
          <p:cNvSpPr>
            <a:spLocks noGrp="1"/>
          </p:cNvSpPr>
          <p:nvPr>
            <p:ph type="body" sz="quarter" idx="33" hasCustomPrompt="1"/>
          </p:nvPr>
        </p:nvSpPr>
        <p:spPr>
          <a:xfrm>
            <a:off x="6276000" y="4854251"/>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8" name="Thema 9">
            <a:extLst>
              <a:ext uri="{FF2B5EF4-FFF2-40B4-BE49-F238E27FC236}">
                <a16:creationId xmlns:a16="http://schemas.microsoft.com/office/drawing/2014/main" id="{6E4AF8F3-89A8-4F9B-BA9E-56F9D85ACB69}"/>
              </a:ext>
            </a:extLst>
          </p:cNvPr>
          <p:cNvSpPr>
            <a:spLocks noGrp="1"/>
          </p:cNvSpPr>
          <p:nvPr>
            <p:ph type="body" sz="quarter" idx="30" hasCustomPrompt="1"/>
          </p:nvPr>
        </p:nvSpPr>
        <p:spPr>
          <a:xfrm>
            <a:off x="6773464" y="4072689"/>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9" name="Zahl Thema 9">
            <a:extLst>
              <a:ext uri="{FF2B5EF4-FFF2-40B4-BE49-F238E27FC236}">
                <a16:creationId xmlns:a16="http://schemas.microsoft.com/office/drawing/2014/main" id="{8176477D-061A-4734-9BB4-8EB4EA7D5188}"/>
              </a:ext>
            </a:extLst>
          </p:cNvPr>
          <p:cNvSpPr>
            <a:spLocks noGrp="1"/>
          </p:cNvSpPr>
          <p:nvPr>
            <p:ph type="body" sz="quarter" idx="31" hasCustomPrompt="1"/>
          </p:nvPr>
        </p:nvSpPr>
        <p:spPr>
          <a:xfrm>
            <a:off x="6276000" y="4072689"/>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6" name="Thema 8">
            <a:extLst>
              <a:ext uri="{FF2B5EF4-FFF2-40B4-BE49-F238E27FC236}">
                <a16:creationId xmlns:a16="http://schemas.microsoft.com/office/drawing/2014/main" id="{DEB7B7BA-4EF3-4596-A8B9-6AF9FA83C6DA}"/>
              </a:ext>
            </a:extLst>
          </p:cNvPr>
          <p:cNvSpPr>
            <a:spLocks noGrp="1"/>
          </p:cNvSpPr>
          <p:nvPr>
            <p:ph type="body" sz="quarter" idx="28" hasCustomPrompt="1"/>
          </p:nvPr>
        </p:nvSpPr>
        <p:spPr>
          <a:xfrm>
            <a:off x="6773464" y="3291126"/>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7" name="Zahl Thema 8">
            <a:extLst>
              <a:ext uri="{FF2B5EF4-FFF2-40B4-BE49-F238E27FC236}">
                <a16:creationId xmlns:a16="http://schemas.microsoft.com/office/drawing/2014/main" id="{8B5B5752-05E3-4E86-89B5-81394C15F4FC}"/>
              </a:ext>
            </a:extLst>
          </p:cNvPr>
          <p:cNvSpPr>
            <a:spLocks noGrp="1"/>
          </p:cNvSpPr>
          <p:nvPr>
            <p:ph type="body" sz="quarter" idx="29" hasCustomPrompt="1"/>
          </p:nvPr>
        </p:nvSpPr>
        <p:spPr>
          <a:xfrm>
            <a:off x="6276000" y="3291126"/>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2" name="Thema 7">
            <a:extLst>
              <a:ext uri="{FF2B5EF4-FFF2-40B4-BE49-F238E27FC236}">
                <a16:creationId xmlns:a16="http://schemas.microsoft.com/office/drawing/2014/main" id="{ECB4B40B-F372-42B2-A209-9BCB10590623}"/>
              </a:ext>
            </a:extLst>
          </p:cNvPr>
          <p:cNvSpPr>
            <a:spLocks noGrp="1"/>
          </p:cNvSpPr>
          <p:nvPr>
            <p:ph type="body" sz="quarter" idx="26" hasCustomPrompt="1"/>
          </p:nvPr>
        </p:nvSpPr>
        <p:spPr>
          <a:xfrm>
            <a:off x="6773464" y="2509563"/>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3" name="Zahl Thema 7">
            <a:extLst>
              <a:ext uri="{FF2B5EF4-FFF2-40B4-BE49-F238E27FC236}">
                <a16:creationId xmlns:a16="http://schemas.microsoft.com/office/drawing/2014/main" id="{B198888A-6AE9-48B6-99AF-A970F8D311A5}"/>
              </a:ext>
            </a:extLst>
          </p:cNvPr>
          <p:cNvSpPr>
            <a:spLocks noGrp="1"/>
          </p:cNvSpPr>
          <p:nvPr>
            <p:ph type="body" sz="quarter" idx="27" hasCustomPrompt="1"/>
          </p:nvPr>
        </p:nvSpPr>
        <p:spPr>
          <a:xfrm>
            <a:off x="6276000" y="2509563"/>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81" name="Thema 6">
            <a:extLst>
              <a:ext uri="{FF2B5EF4-FFF2-40B4-BE49-F238E27FC236}">
                <a16:creationId xmlns:a16="http://schemas.microsoft.com/office/drawing/2014/main" id="{B486ACC7-67B9-4B39-9EBF-88C3C35A4D18}"/>
              </a:ext>
            </a:extLst>
          </p:cNvPr>
          <p:cNvSpPr>
            <a:spLocks noGrp="1"/>
          </p:cNvSpPr>
          <p:nvPr>
            <p:ph type="body" sz="quarter" idx="25" hasCustomPrompt="1"/>
          </p:nvPr>
        </p:nvSpPr>
        <p:spPr>
          <a:xfrm>
            <a:off x="6773464" y="1728000"/>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80" name="Zahl Thema 6">
            <a:extLst>
              <a:ext uri="{FF2B5EF4-FFF2-40B4-BE49-F238E27FC236}">
                <a16:creationId xmlns:a16="http://schemas.microsoft.com/office/drawing/2014/main" id="{E307C616-82CC-4ADA-AE7F-E4DF02456068}"/>
              </a:ext>
            </a:extLst>
          </p:cNvPr>
          <p:cNvSpPr>
            <a:spLocks noGrp="1"/>
          </p:cNvSpPr>
          <p:nvPr>
            <p:ph type="body" sz="quarter" idx="24" hasCustomPrompt="1"/>
          </p:nvPr>
        </p:nvSpPr>
        <p:spPr>
          <a:xfrm>
            <a:off x="6276000" y="1728000"/>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9" name="Thema 5">
            <a:extLst>
              <a:ext uri="{FF2B5EF4-FFF2-40B4-BE49-F238E27FC236}">
                <a16:creationId xmlns:a16="http://schemas.microsoft.com/office/drawing/2014/main" id="{5676FF1B-A5EC-4512-842C-E5CA0050FD88}"/>
              </a:ext>
            </a:extLst>
          </p:cNvPr>
          <p:cNvSpPr>
            <a:spLocks noGrp="1"/>
          </p:cNvSpPr>
          <p:nvPr>
            <p:ph type="body" sz="quarter" idx="23" hasCustomPrompt="1"/>
          </p:nvPr>
        </p:nvSpPr>
        <p:spPr>
          <a:xfrm>
            <a:off x="862642" y="4854251"/>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8" name="Zahl Thema 5">
            <a:extLst>
              <a:ext uri="{FF2B5EF4-FFF2-40B4-BE49-F238E27FC236}">
                <a16:creationId xmlns:a16="http://schemas.microsoft.com/office/drawing/2014/main" id="{A4D68514-EBB8-4602-81C1-9A5D352969D2}"/>
              </a:ext>
            </a:extLst>
          </p:cNvPr>
          <p:cNvSpPr>
            <a:spLocks noGrp="1"/>
          </p:cNvSpPr>
          <p:nvPr>
            <p:ph type="body" sz="quarter" idx="22" hasCustomPrompt="1"/>
          </p:nvPr>
        </p:nvSpPr>
        <p:spPr>
          <a:xfrm>
            <a:off x="359400" y="4854251"/>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7" name="Thema 4">
            <a:extLst>
              <a:ext uri="{FF2B5EF4-FFF2-40B4-BE49-F238E27FC236}">
                <a16:creationId xmlns:a16="http://schemas.microsoft.com/office/drawing/2014/main" id="{3D37BC6F-D5CD-478E-BB54-34CB4BB84C82}"/>
              </a:ext>
            </a:extLst>
          </p:cNvPr>
          <p:cNvSpPr>
            <a:spLocks noGrp="1"/>
          </p:cNvSpPr>
          <p:nvPr>
            <p:ph type="body" sz="quarter" idx="21" hasCustomPrompt="1"/>
          </p:nvPr>
        </p:nvSpPr>
        <p:spPr>
          <a:xfrm>
            <a:off x="862642" y="4072689"/>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6" name="Zahl Thema 4">
            <a:extLst>
              <a:ext uri="{FF2B5EF4-FFF2-40B4-BE49-F238E27FC236}">
                <a16:creationId xmlns:a16="http://schemas.microsoft.com/office/drawing/2014/main" id="{84A15981-DDE4-4111-85F8-DBD9D59082CE}"/>
              </a:ext>
            </a:extLst>
          </p:cNvPr>
          <p:cNvSpPr>
            <a:spLocks noGrp="1"/>
          </p:cNvSpPr>
          <p:nvPr>
            <p:ph type="body" sz="quarter" idx="20" hasCustomPrompt="1"/>
          </p:nvPr>
        </p:nvSpPr>
        <p:spPr>
          <a:xfrm>
            <a:off x="359400" y="4072689"/>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5" name="Thema 3">
            <a:extLst>
              <a:ext uri="{FF2B5EF4-FFF2-40B4-BE49-F238E27FC236}">
                <a16:creationId xmlns:a16="http://schemas.microsoft.com/office/drawing/2014/main" id="{20D0653C-5C34-4011-9A8C-EA212508A3A9}"/>
              </a:ext>
            </a:extLst>
          </p:cNvPr>
          <p:cNvSpPr>
            <a:spLocks noGrp="1"/>
          </p:cNvSpPr>
          <p:nvPr>
            <p:ph type="body" sz="quarter" idx="19" hasCustomPrompt="1"/>
          </p:nvPr>
        </p:nvSpPr>
        <p:spPr>
          <a:xfrm>
            <a:off x="862642" y="3291126"/>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4" name="Zahl Thema 3">
            <a:extLst>
              <a:ext uri="{FF2B5EF4-FFF2-40B4-BE49-F238E27FC236}">
                <a16:creationId xmlns:a16="http://schemas.microsoft.com/office/drawing/2014/main" id="{719C4090-1909-4C92-9601-6C7EE6377DEE}"/>
              </a:ext>
            </a:extLst>
          </p:cNvPr>
          <p:cNvSpPr>
            <a:spLocks noGrp="1"/>
          </p:cNvSpPr>
          <p:nvPr>
            <p:ph type="body" sz="quarter" idx="18" hasCustomPrompt="1"/>
          </p:nvPr>
        </p:nvSpPr>
        <p:spPr>
          <a:xfrm>
            <a:off x="359400" y="3291126"/>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71" name="Thema 2">
            <a:extLst>
              <a:ext uri="{FF2B5EF4-FFF2-40B4-BE49-F238E27FC236}">
                <a16:creationId xmlns:a16="http://schemas.microsoft.com/office/drawing/2014/main" id="{F4A45600-E5D3-4BCB-99B4-7B6ED053EF9F}"/>
              </a:ext>
            </a:extLst>
          </p:cNvPr>
          <p:cNvSpPr>
            <a:spLocks noGrp="1"/>
          </p:cNvSpPr>
          <p:nvPr>
            <p:ph type="body" sz="quarter" idx="17" hasCustomPrompt="1"/>
          </p:nvPr>
        </p:nvSpPr>
        <p:spPr>
          <a:xfrm>
            <a:off x="862642" y="2509563"/>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Thema</a:t>
            </a:r>
          </a:p>
          <a:p>
            <a:pPr lvl="1"/>
            <a:r>
              <a:rPr lang="de-DE"/>
              <a:t>Beschreibung</a:t>
            </a:r>
          </a:p>
        </p:txBody>
      </p:sp>
      <p:sp>
        <p:nvSpPr>
          <p:cNvPr id="70" name="Zahl Thema 2">
            <a:extLst>
              <a:ext uri="{FF2B5EF4-FFF2-40B4-BE49-F238E27FC236}">
                <a16:creationId xmlns:a16="http://schemas.microsoft.com/office/drawing/2014/main" id="{46686522-ADC7-4AB0-8104-D7BFD494AC45}"/>
              </a:ext>
            </a:extLst>
          </p:cNvPr>
          <p:cNvSpPr>
            <a:spLocks noGrp="1"/>
          </p:cNvSpPr>
          <p:nvPr>
            <p:ph type="body" sz="quarter" idx="16" hasCustomPrompt="1"/>
          </p:nvPr>
        </p:nvSpPr>
        <p:spPr>
          <a:xfrm>
            <a:off x="359400" y="2509563"/>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40" name="Thema 1">
            <a:extLst>
              <a:ext uri="{FF2B5EF4-FFF2-40B4-BE49-F238E27FC236}">
                <a16:creationId xmlns:a16="http://schemas.microsoft.com/office/drawing/2014/main" id="{41C038E3-A911-4FFC-8F4E-9A1653D7B45D}"/>
              </a:ext>
            </a:extLst>
          </p:cNvPr>
          <p:cNvSpPr>
            <a:spLocks noGrp="1"/>
          </p:cNvSpPr>
          <p:nvPr>
            <p:ph type="body" sz="quarter" idx="15" hasCustomPrompt="1"/>
          </p:nvPr>
        </p:nvSpPr>
        <p:spPr>
          <a:xfrm>
            <a:off x="862642" y="1728000"/>
            <a:ext cx="5053358"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dirty="0"/>
              <a:t>Thema</a:t>
            </a:r>
          </a:p>
          <a:p>
            <a:pPr lvl="1"/>
            <a:r>
              <a:rPr lang="de-DE" dirty="0"/>
              <a:t>Beschreibung</a:t>
            </a:r>
          </a:p>
        </p:txBody>
      </p:sp>
      <p:sp>
        <p:nvSpPr>
          <p:cNvPr id="9" name="Zahl Thema 1">
            <a:extLst>
              <a:ext uri="{FF2B5EF4-FFF2-40B4-BE49-F238E27FC236}">
                <a16:creationId xmlns:a16="http://schemas.microsoft.com/office/drawing/2014/main" id="{E2ADF3CF-F60D-4ECF-8E7F-2DD46C6380E6}"/>
              </a:ext>
            </a:extLst>
          </p:cNvPr>
          <p:cNvSpPr>
            <a:spLocks noGrp="1"/>
          </p:cNvSpPr>
          <p:nvPr>
            <p:ph type="body" sz="quarter" idx="13" hasCustomPrompt="1"/>
          </p:nvPr>
        </p:nvSpPr>
        <p:spPr>
          <a:xfrm>
            <a:off x="359400" y="1728000"/>
            <a:ext cx="425604" cy="700642"/>
          </a:xfrm>
        </p:spPr>
        <p:txBody>
          <a:bodyPr/>
          <a:lstStyle>
            <a:lvl1pPr>
              <a:lnSpc>
                <a:spcPct val="94000"/>
              </a:lnSpc>
              <a:spcBef>
                <a:spcPts val="0"/>
              </a:spcBef>
              <a:tabLst/>
              <a:defRPr sz="2000" b="1">
                <a:solidFill>
                  <a:schemeClr val="accent1"/>
                </a:solidFill>
                <a:latin typeface="SRH Text" panose="020B0503020204020204" pitchFamily="34" charset="0"/>
                <a:ea typeface="SRH Text" panose="020B0503020204020204" pitchFamily="34" charset="0"/>
                <a:cs typeface="SRH Text" panose="020B0503020204020204" pitchFamily="34" charset="0"/>
              </a:defRPr>
            </a:lvl1pPr>
            <a:lvl2pPr marL="0" indent="0">
              <a:lnSpc>
                <a:spcPct val="94000"/>
              </a:lnSpc>
              <a:spcBef>
                <a:spcPts val="0"/>
              </a:spcBef>
              <a:buNone/>
              <a:tabLst/>
              <a:defRPr sz="2000" b="1">
                <a:solidFill>
                  <a:schemeClr val="accent1"/>
                </a:solidFill>
                <a:latin typeface="+mn-lt"/>
              </a:defRPr>
            </a:lvl2pPr>
            <a:lvl3pPr marL="0" indent="0">
              <a:lnSpc>
                <a:spcPct val="94000"/>
              </a:lnSpc>
              <a:buNone/>
              <a:tabLst>
                <a:tab pos="468000" algn="l"/>
              </a:tabLst>
              <a:defRPr sz="2000" b="1">
                <a:solidFill>
                  <a:schemeClr val="tx1"/>
                </a:solidFill>
                <a:latin typeface="+mn-lt"/>
              </a:defRPr>
            </a:lvl3pPr>
            <a:lvl4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4pPr>
            <a:lvl5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5pPr>
            <a:lvl6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6pPr>
            <a:lvl7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7pPr>
            <a:lvl8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8pPr>
            <a:lvl9pPr marL="0" indent="0">
              <a:lnSpc>
                <a:spcPct val="94000"/>
              </a:lnSpc>
              <a:spcBef>
                <a:spcPts val="0"/>
              </a:spcBef>
              <a:buFont typeface="Arial" panose="020B0604020202020204" pitchFamily="34" charset="0"/>
              <a:buNone/>
              <a:tabLst>
                <a:tab pos="468000" algn="l"/>
              </a:tabLst>
              <a:defRPr sz="2000" b="1">
                <a:solidFill>
                  <a:schemeClr val="tx1"/>
                </a:solidFill>
                <a:latin typeface="+mn-lt"/>
              </a:defRPr>
            </a:lvl9pPr>
          </a:lstStyle>
          <a:p>
            <a:pPr lvl="0"/>
            <a:r>
              <a:rPr lang="de-DE"/>
              <a:t>00</a:t>
            </a:r>
          </a:p>
        </p:txBody>
      </p:sp>
      <p:sp>
        <p:nvSpPr>
          <p:cNvPr id="2" name="Titel 1">
            <a:extLst>
              <a:ext uri="{FF2B5EF4-FFF2-40B4-BE49-F238E27FC236}">
                <a16:creationId xmlns:a16="http://schemas.microsoft.com/office/drawing/2014/main" id="{49591944-6061-4359-A642-BF8A239B2620}"/>
              </a:ext>
            </a:extLst>
          </p:cNvPr>
          <p:cNvSpPr>
            <a:spLocks noGrp="1"/>
          </p:cNvSpPr>
          <p:nvPr>
            <p:ph type="title" hasCustomPrompt="1"/>
          </p:nvPr>
        </p:nvSpPr>
        <p:spPr/>
        <p:txBody>
          <a:bodyPr/>
          <a:lstStyle>
            <a:lvl1pPr>
              <a:defRPr>
                <a:solidFill>
                  <a:schemeClr val="tx1"/>
                </a:solidFill>
              </a:defRPr>
            </a:lvl1pPr>
          </a:lstStyle>
          <a:p>
            <a:r>
              <a:rPr lang="de-DE"/>
              <a:t>Gliederung</a:t>
            </a:r>
          </a:p>
        </p:txBody>
      </p:sp>
    </p:spTree>
    <p:extLst>
      <p:ext uri="{BB962C8B-B14F-4D97-AF65-F5344CB8AC3E}">
        <p14:creationId xmlns:p14="http://schemas.microsoft.com/office/powerpoint/2010/main" val="1628624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29" name="Logo-Fragment">
            <a:extLst>
              <a:ext uri="{FF2B5EF4-FFF2-40B4-BE49-F238E27FC236}">
                <a16:creationId xmlns:a16="http://schemas.microsoft.com/office/drawing/2014/main" id="{4E1C69AA-DE75-47AF-A9EE-1D16FC11535A}"/>
              </a:ext>
            </a:extLst>
          </p:cNvPr>
          <p:cNvSpPr/>
          <p:nvPr/>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9591944-6061-4359-A642-BF8A239B262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E9CD8CBF-B7AC-48B2-BDFF-74D2CFF5B6ED}"/>
              </a:ext>
            </a:extLst>
          </p:cNvPr>
          <p:cNvSpPr>
            <a:spLocks noGrp="1"/>
          </p:cNvSpPr>
          <p:nvPr>
            <p:ph idx="1"/>
          </p:nvPr>
        </p:nvSpPr>
        <p:spPr>
          <a:xfrm>
            <a:off x="359400" y="1728000"/>
            <a:ext cx="9158400" cy="423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E1A042D-D00A-488B-B800-3BB1279684A7}"/>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37B713B8-12EB-4C04-9B73-0F40C27848DC}"/>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86CB8D8A-0190-4905-BE9D-E7A8085E03E0}"/>
              </a:ext>
            </a:extLst>
          </p:cNvPr>
          <p:cNvSpPr>
            <a:spLocks noGrp="1"/>
          </p:cNvSpPr>
          <p:nvPr>
            <p:ph type="sldNum" sz="quarter" idx="12"/>
          </p:nvPr>
        </p:nvSpPr>
        <p:spPr/>
        <p:txBody>
          <a:bodyPr/>
          <a:lstStyle/>
          <a:p>
            <a:fld id="{075B144D-941B-4DFC-AF5F-0416193D12EC}" type="slidenum">
              <a:rPr lang="de-DE" smtClean="0"/>
              <a:t>‹#›</a:t>
            </a:fld>
            <a:endParaRPr lang="de-DE"/>
          </a:p>
        </p:txBody>
      </p:sp>
    </p:spTree>
    <p:extLst>
      <p:ext uri="{BB962C8B-B14F-4D97-AF65-F5344CB8AC3E}">
        <p14:creationId xmlns:p14="http://schemas.microsoft.com/office/powerpoint/2010/main" val="204223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Zwischenfolie mit Bild">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7CDE787C-B484-481E-84CF-7E94E81D5B04}"/>
              </a:ext>
            </a:extLst>
          </p:cNvPr>
          <p:cNvSpPr>
            <a:spLocks noGrp="1"/>
          </p:cNvSpPr>
          <p:nvPr>
            <p:ph type="pic" sz="quarter" idx="17"/>
          </p:nvPr>
        </p:nvSpPr>
        <p:spPr>
          <a:xfrm>
            <a:off x="-1" y="0"/>
            <a:ext cx="12192000" cy="6858000"/>
          </a:xfrm>
          <a:solidFill>
            <a:schemeClr val="accent1">
              <a:lumMod val="20000"/>
              <a:lumOff val="80000"/>
            </a:schemeClr>
          </a:solidFill>
        </p:spPr>
        <p:txBody>
          <a:bodyP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616530"/>
            <a:ext cx="7642812" cy="2516885"/>
          </a:xfrm>
        </p:spPr>
        <p:txBody>
          <a:bodyPr lIns="0" tIns="0" rIns="0" bIns="0" anchor="b">
            <a:noAutofit/>
          </a:bodyPr>
          <a:lstStyle>
            <a:lvl1pPr>
              <a:lnSpc>
                <a:spcPct val="98000"/>
              </a:lnSpc>
              <a:defRPr sz="4800">
                <a:solidFill>
                  <a:schemeClr val="accent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p:nvPr>
        </p:nvSpPr>
        <p:spPr>
          <a:xfrm>
            <a:off x="360000" y="3124788"/>
            <a:ext cx="7642812" cy="2516885"/>
          </a:xfrm>
        </p:spPr>
        <p:txBody>
          <a:bodyPr>
            <a:noAutofit/>
          </a:bodyPr>
          <a:lstStyle>
            <a:lvl1pPr marL="0" indent="0">
              <a:lnSpc>
                <a:spcPct val="98000"/>
              </a:lnSpc>
              <a:spcBef>
                <a:spcPts val="0"/>
              </a:spcBef>
              <a:buNone/>
              <a:defRPr sz="4800" b="1">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chemeClr val="bg1"/>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sp>
        <p:nvSpPr>
          <p:cNvPr id="10" name="SmartArt-Platzhalter 14">
            <a:extLst>
              <a:ext uri="{FF2B5EF4-FFF2-40B4-BE49-F238E27FC236}">
                <a16:creationId xmlns:a16="http://schemas.microsoft.com/office/drawing/2014/main" id="{861189CF-B82F-42F8-9B1E-3E5A50EC559C}"/>
              </a:ext>
            </a:extLst>
          </p:cNvPr>
          <p:cNvSpPr>
            <a:spLocks noGrp="1"/>
          </p:cNvSpPr>
          <p:nvPr>
            <p:ph type="dgm" sz="quarter" idx="16"/>
          </p:nvPr>
        </p:nvSpPr>
        <p:spPr>
          <a:xfrm>
            <a:off x="10877358" y="358969"/>
            <a:ext cx="950656" cy="737079"/>
          </a:xfrm>
          <a:blipFill>
            <a:blip r:embed="rId2">
              <a:extLst>
                <a:ext uri="{96DAC541-7B7A-43D3-8B79-37D633B846F1}">
                  <asvg:svgBlip xmlns:asvg="http://schemas.microsoft.com/office/drawing/2016/SVG/main" r:embed="rId3"/>
                </a:ext>
              </a:extLst>
            </a:blip>
            <a:stretch>
              <a:fillRect/>
            </a:stretch>
          </a:blipFill>
        </p:spPr>
        <p:txBody>
          <a:bodyPr>
            <a:normAutofit/>
          </a:bodyPr>
          <a:lstStyle>
            <a:lvl1pPr>
              <a:defRPr sz="100">
                <a:noFill/>
              </a:defRPr>
            </a:lvl1pPr>
          </a:lstStyle>
          <a:p>
            <a:endParaRPr lang="de-DE"/>
          </a:p>
        </p:txBody>
      </p:sp>
    </p:spTree>
    <p:extLst>
      <p:ext uri="{BB962C8B-B14F-4D97-AF65-F5344CB8AC3E}">
        <p14:creationId xmlns:p14="http://schemas.microsoft.com/office/powerpoint/2010/main" val="1499735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folie warm grey">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BC706C0E-3E99-43D1-A3F5-7E7AF3744A83}"/>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1">
              <a:alpha val="25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rgbClr val="6D7373"/>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132077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Kapitelfolie farbig">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bg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chemeClr val="bg1"/>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chemeClr val="bg1"/>
                </a:solidFill>
              </a:defRPr>
            </a:lvl1pPr>
          </a:lstStyle>
          <a:p>
            <a:r>
              <a:rPr lang="de-DE"/>
              <a:t>SRH Unternehmen  –  Max Mustermann</a:t>
            </a:r>
            <a:endParaRPr lang="de-DE" dirty="0"/>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chemeClr val="bg1"/>
                </a:solidFill>
              </a:defRPr>
            </a:lvl1pPr>
          </a:lstStyle>
          <a:p>
            <a:fld id="{075B144D-941B-4DFC-AF5F-0416193D12EC}" type="slidenum">
              <a:rPr lang="de-DE" smtClean="0"/>
              <a:pPr/>
              <a:t>‹#›</a:t>
            </a:fld>
            <a:endParaRPr lang="de-DE"/>
          </a:p>
        </p:txBody>
      </p:sp>
      <p:pic>
        <p:nvPicPr>
          <p:cNvPr id="7" name="Grafik 6">
            <a:extLst>
              <a:ext uri="{FF2B5EF4-FFF2-40B4-BE49-F238E27FC236}">
                <a16:creationId xmlns:a16="http://schemas.microsoft.com/office/drawing/2014/main" id="{C0A000BE-D89F-4CF2-9153-4F676346A08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7358" y="358969"/>
            <a:ext cx="950656" cy="737079"/>
          </a:xfrm>
          <a:prstGeom prst="rect">
            <a:avLst/>
          </a:prstGeom>
        </p:spPr>
      </p:pic>
      <p:sp>
        <p:nvSpPr>
          <p:cNvPr id="9" name="Freihandform: Form 8">
            <a:extLst>
              <a:ext uri="{FF2B5EF4-FFF2-40B4-BE49-F238E27FC236}">
                <a16:creationId xmlns:a16="http://schemas.microsoft.com/office/drawing/2014/main" id="{951B6F9D-DB24-44F1-8ACB-F1C8797BDAFF}"/>
              </a:ext>
            </a:extLst>
          </p:cNvPr>
          <p:cNvSpPr/>
          <p:nvPr userDrawn="1"/>
        </p:nvSpPr>
        <p:spPr>
          <a:xfrm>
            <a:off x="8212024"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alpha val="20000"/>
            </a:schemeClr>
          </a:solidFill>
          <a:ln w="12700" cap="flat">
            <a:noFill/>
            <a:prstDash val="solid"/>
            <a:miter/>
          </a:ln>
        </p:spPr>
        <p:txBody>
          <a:bodyPr rtlCol="0" anchor="ctr"/>
          <a:lstStyle/>
          <a:p>
            <a:endParaRPr lang="de-DE"/>
          </a:p>
        </p:txBody>
      </p:sp>
    </p:spTree>
    <p:extLst>
      <p:ext uri="{BB962C8B-B14F-4D97-AF65-F5344CB8AC3E}">
        <p14:creationId xmlns:p14="http://schemas.microsoft.com/office/powerpoint/2010/main" val="366798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folie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BC706C0E-3E99-43D1-A3F5-7E7AF3744A83}"/>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191181"/>
            <a:ext cx="9896808" cy="1406038"/>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3" name="Textplatzhalter 2">
            <a:extLst>
              <a:ext uri="{FF2B5EF4-FFF2-40B4-BE49-F238E27FC236}">
                <a16:creationId xmlns:a16="http://schemas.microsoft.com/office/drawing/2014/main" id="{3C31F2D7-A605-4420-9965-A99A8E0A7437}"/>
              </a:ext>
            </a:extLst>
          </p:cNvPr>
          <p:cNvSpPr>
            <a:spLocks noGrp="1"/>
          </p:cNvSpPr>
          <p:nvPr>
            <p:ph type="body" idx="1" hasCustomPrompt="1"/>
          </p:nvPr>
        </p:nvSpPr>
        <p:spPr>
          <a:xfrm>
            <a:off x="360000" y="3597219"/>
            <a:ext cx="4255132" cy="2622606"/>
          </a:xfrm>
        </p:spPr>
        <p:txBody>
          <a:bodyPr>
            <a:noAutofit/>
          </a:bodyPr>
          <a:lstStyle>
            <a:lvl1pPr marL="0" indent="0">
              <a:lnSpc>
                <a:spcPct val="98000"/>
              </a:lnSpc>
              <a:spcBef>
                <a:spcPts val="0"/>
              </a:spcBef>
              <a:buNone/>
              <a:defRPr sz="20000" b="1">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01</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rgbClr val="6D7373"/>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383054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folie Statements, weiß">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A89DF183-E411-4BC5-A0BE-9BB3970575D4}"/>
              </a:ext>
            </a:extLst>
          </p:cNvPr>
          <p:cNvSpPr/>
          <p:nvPr userDrawn="1"/>
        </p:nvSpPr>
        <p:spPr>
          <a:xfrm>
            <a:off x="8202787" y="2802039"/>
            <a:ext cx="3989213" cy="4055962"/>
          </a:xfrm>
          <a:custGeom>
            <a:avLst/>
            <a:gdLst>
              <a:gd name="connsiteX0" fmla="*/ 3989213 w 3989213"/>
              <a:gd name="connsiteY0" fmla="*/ 0 h 4055962"/>
              <a:gd name="connsiteX1" fmla="*/ 3989213 w 3989213"/>
              <a:gd name="connsiteY1" fmla="*/ 2389338 h 4055962"/>
              <a:gd name="connsiteX2" fmla="*/ 3858525 w 3989213"/>
              <a:gd name="connsiteY2" fmla="*/ 2411278 h 4055962"/>
              <a:gd name="connsiteX3" fmla="*/ 2529280 w 3989213"/>
              <a:gd name="connsiteY3" fmla="*/ 3871987 h 4055962"/>
              <a:gd name="connsiteX4" fmla="*/ 2507974 w 3989213"/>
              <a:gd name="connsiteY4" fmla="*/ 4055962 h 4055962"/>
              <a:gd name="connsiteX5" fmla="*/ 0 w 3989213"/>
              <a:gd name="connsiteY5" fmla="*/ 4055962 h 4055962"/>
              <a:gd name="connsiteX6" fmla="*/ 22942 w 3989213"/>
              <a:gd name="connsiteY6" fmla="*/ 3789041 h 4055962"/>
              <a:gd name="connsiteX7" fmla="*/ 3885074 w 3989213"/>
              <a:gd name="connsiteY7" fmla="*/ 4662 h 4055962"/>
              <a:gd name="connsiteX8" fmla="*/ 3957883 w 3989213"/>
              <a:gd name="connsiteY8" fmla="*/ 933 h 40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213" h="4055962">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chemeClr val="bg2">
              <a:lumMod val="20000"/>
              <a:lumOff val="80000"/>
            </a:schemeClr>
          </a:soli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D4F12EBF-CF8F-4714-BEE0-30A1064902D0}"/>
              </a:ext>
            </a:extLst>
          </p:cNvPr>
          <p:cNvSpPr>
            <a:spLocks noGrp="1"/>
          </p:cNvSpPr>
          <p:nvPr>
            <p:ph type="title"/>
          </p:nvPr>
        </p:nvSpPr>
        <p:spPr>
          <a:xfrm>
            <a:off x="360000" y="2329132"/>
            <a:ext cx="11472946" cy="3980844"/>
          </a:xfrm>
        </p:spPr>
        <p:txBody>
          <a:bodyPr lIns="0" tIns="0" rIns="0" bIns="0" anchor="t">
            <a:noAutofit/>
          </a:bodyPr>
          <a:lstStyle>
            <a:lvl1pPr>
              <a:lnSpc>
                <a:spcPct val="98000"/>
              </a:lnSpc>
              <a:defRPr sz="4800">
                <a:solidFill>
                  <a:schemeClr val="tx1"/>
                </a:solidFill>
              </a:defRPr>
            </a:lvl1pPr>
          </a:lstStyle>
          <a:p>
            <a:r>
              <a:rPr lang="de-DE" dirty="0"/>
              <a:t>Mastertitelformat bearbeiten</a:t>
            </a:r>
          </a:p>
        </p:txBody>
      </p:sp>
      <p:sp>
        <p:nvSpPr>
          <p:cNvPr id="4" name="Datumsplatzhalter 3">
            <a:extLst>
              <a:ext uri="{FF2B5EF4-FFF2-40B4-BE49-F238E27FC236}">
                <a16:creationId xmlns:a16="http://schemas.microsoft.com/office/drawing/2014/main" id="{9FBD57CF-8973-47C9-9121-BDA556598BB2}"/>
              </a:ext>
            </a:extLst>
          </p:cNvPr>
          <p:cNvSpPr>
            <a:spLocks noGrp="1"/>
          </p:cNvSpPr>
          <p:nvPr>
            <p:ph type="dt" sz="half" idx="10"/>
          </p:nvPr>
        </p:nvSpPr>
        <p:spPr/>
        <p:txBody>
          <a:bodyPr/>
          <a:lstStyle>
            <a:lvl1pPr>
              <a:defRPr>
                <a:solidFill>
                  <a:srgbClr val="6D7373"/>
                </a:solidFill>
              </a:defRPr>
            </a:lvl1pPr>
          </a:lstStyle>
          <a:p>
            <a:r>
              <a:rPr lang="de-DE"/>
              <a:t>00.00.2020</a:t>
            </a:r>
          </a:p>
        </p:txBody>
      </p:sp>
      <p:sp>
        <p:nvSpPr>
          <p:cNvPr id="5" name="Fußzeilenplatzhalter 4">
            <a:extLst>
              <a:ext uri="{FF2B5EF4-FFF2-40B4-BE49-F238E27FC236}">
                <a16:creationId xmlns:a16="http://schemas.microsoft.com/office/drawing/2014/main" id="{72482F60-23B1-463D-B55F-91BC7B4C1176}"/>
              </a:ext>
            </a:extLst>
          </p:cNvPr>
          <p:cNvSpPr>
            <a:spLocks noGrp="1"/>
          </p:cNvSpPr>
          <p:nvPr>
            <p:ph type="ftr" sz="quarter" idx="11"/>
          </p:nvPr>
        </p:nvSpPr>
        <p:spPr/>
        <p:txBody>
          <a:bodyPr/>
          <a:lstStyle>
            <a:lvl1pPr>
              <a:defRPr>
                <a:solidFill>
                  <a:srgbClr val="6D7373"/>
                </a:solidFill>
              </a:defRPr>
            </a:lvl1pPr>
          </a:lstStyle>
          <a:p>
            <a:r>
              <a:rPr lang="de-DE"/>
              <a:t>SRH Unternehmen  –  Max Mustermann</a:t>
            </a:r>
          </a:p>
        </p:txBody>
      </p:sp>
      <p:sp>
        <p:nvSpPr>
          <p:cNvPr id="6" name="Foliennummernplatzhalter 5">
            <a:extLst>
              <a:ext uri="{FF2B5EF4-FFF2-40B4-BE49-F238E27FC236}">
                <a16:creationId xmlns:a16="http://schemas.microsoft.com/office/drawing/2014/main" id="{9409AB51-B591-4F5B-967E-95DBFDF1A612}"/>
              </a:ext>
            </a:extLst>
          </p:cNvPr>
          <p:cNvSpPr>
            <a:spLocks noGrp="1"/>
          </p:cNvSpPr>
          <p:nvPr>
            <p:ph type="sldNum" sz="quarter" idx="12"/>
          </p:nvPr>
        </p:nvSpPr>
        <p:spPr/>
        <p:txBody>
          <a:bodyPr/>
          <a:lstStyle>
            <a:lvl1pPr>
              <a:defRPr>
                <a:solidFill>
                  <a:srgbClr val="6D7373"/>
                </a:solidFill>
              </a:defRPr>
            </a:lvl1pPr>
          </a:lstStyle>
          <a:p>
            <a:fld id="{075B144D-941B-4DFC-AF5F-0416193D12EC}" type="slidenum">
              <a:rPr lang="de-DE" smtClean="0"/>
              <a:pPr/>
              <a:t>‹#›</a:t>
            </a:fld>
            <a:endParaRPr lang="de-DE"/>
          </a:p>
        </p:txBody>
      </p:sp>
    </p:spTree>
    <p:extLst>
      <p:ext uri="{BB962C8B-B14F-4D97-AF65-F5344CB8AC3E}">
        <p14:creationId xmlns:p14="http://schemas.microsoft.com/office/powerpoint/2010/main" val="125910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0072B7B4-27E0-4F7C-BEF9-A2BE5E461AF3}"/>
              </a:ext>
            </a:extLst>
          </p:cNvPr>
          <p:cNvSpPr>
            <a:spLocks noGrp="1"/>
          </p:cNvSpPr>
          <p:nvPr>
            <p:ph type="sldNum" sz="quarter" idx="4"/>
          </p:nvPr>
        </p:nvSpPr>
        <p:spPr>
          <a:xfrm>
            <a:off x="11146737" y="6364924"/>
            <a:ext cx="680085" cy="365125"/>
          </a:xfrm>
          <a:prstGeom prst="rect">
            <a:avLst/>
          </a:prstGeom>
        </p:spPr>
        <p:txBody>
          <a:bodyPr vert="horz" lIns="0" tIns="0" rIns="0" bIns="0" rtlCol="0" anchor="ctr"/>
          <a:lstStyle>
            <a:lvl1pPr algn="r">
              <a:defRPr sz="155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fld id="{075B144D-941B-4DFC-AF5F-0416193D12EC}" type="slidenum">
              <a:rPr lang="de-DE" smtClean="0"/>
              <a:pPr/>
              <a:t>‹#›</a:t>
            </a:fld>
            <a:endParaRPr lang="de-DE" dirty="0"/>
          </a:p>
        </p:txBody>
      </p:sp>
      <p:sp>
        <p:nvSpPr>
          <p:cNvPr id="4" name="Datumsplatzhalter 3">
            <a:extLst>
              <a:ext uri="{FF2B5EF4-FFF2-40B4-BE49-F238E27FC236}">
                <a16:creationId xmlns:a16="http://schemas.microsoft.com/office/drawing/2014/main" id="{E9DB9242-2198-4F50-9940-0EBA7C6A7F79}"/>
              </a:ext>
            </a:extLst>
          </p:cNvPr>
          <p:cNvSpPr>
            <a:spLocks noGrp="1"/>
          </p:cNvSpPr>
          <p:nvPr>
            <p:ph type="dt" sz="half" idx="2"/>
          </p:nvPr>
        </p:nvSpPr>
        <p:spPr>
          <a:xfrm>
            <a:off x="367645" y="6356350"/>
            <a:ext cx="874559" cy="365125"/>
          </a:xfrm>
          <a:prstGeom prst="rect">
            <a:avLst/>
          </a:prstGeom>
        </p:spPr>
        <p:txBody>
          <a:bodyPr vert="horz" lIns="0" tIns="0" rIns="0" bIns="0" rtlCol="0" anchor="ctr"/>
          <a:lstStyle>
            <a:lvl1pPr algn="l">
              <a:defRPr sz="90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r>
              <a:rPr lang="de-DE"/>
              <a:t>00.00.2020</a:t>
            </a:r>
            <a:endParaRPr lang="de-DE" dirty="0"/>
          </a:p>
        </p:txBody>
      </p:sp>
      <p:sp>
        <p:nvSpPr>
          <p:cNvPr id="5" name="Fußzeilenplatzhalter 4">
            <a:extLst>
              <a:ext uri="{FF2B5EF4-FFF2-40B4-BE49-F238E27FC236}">
                <a16:creationId xmlns:a16="http://schemas.microsoft.com/office/drawing/2014/main" id="{1DAD1664-878F-4F30-B2A4-1377B1AD93D7}"/>
              </a:ext>
            </a:extLst>
          </p:cNvPr>
          <p:cNvSpPr>
            <a:spLocks noGrp="1"/>
          </p:cNvSpPr>
          <p:nvPr>
            <p:ph type="ftr" sz="quarter" idx="3"/>
          </p:nvPr>
        </p:nvSpPr>
        <p:spPr>
          <a:xfrm>
            <a:off x="1319842" y="6356350"/>
            <a:ext cx="6495690" cy="365125"/>
          </a:xfrm>
          <a:prstGeom prst="rect">
            <a:avLst/>
          </a:prstGeom>
        </p:spPr>
        <p:txBody>
          <a:bodyPr vert="horz" lIns="0" tIns="0" rIns="0" bIns="0" rtlCol="0" anchor="ctr"/>
          <a:lstStyle>
            <a:lvl1pPr algn="l">
              <a:defRPr sz="900" b="1">
                <a:solidFill>
                  <a:srgbClr val="6D7373"/>
                </a:solidFill>
                <a:latin typeface="SRH Text" panose="020B0503020204020204" pitchFamily="34" charset="0"/>
                <a:ea typeface="SRH Text" panose="020B0503020204020204" pitchFamily="34" charset="0"/>
                <a:cs typeface="SRH Text" panose="020B0503020204020204" pitchFamily="34" charset="0"/>
              </a:defRPr>
            </a:lvl1pPr>
          </a:lstStyle>
          <a:p>
            <a:r>
              <a:rPr lang="de-DE"/>
              <a:t>SRH Unternehmen  –  Max Mustermann</a:t>
            </a:r>
            <a:endParaRPr lang="de-DE" dirty="0"/>
          </a:p>
        </p:txBody>
      </p:sp>
      <p:sp>
        <p:nvSpPr>
          <p:cNvPr id="3" name="Textplatzhalter 2">
            <a:extLst>
              <a:ext uri="{FF2B5EF4-FFF2-40B4-BE49-F238E27FC236}">
                <a16:creationId xmlns:a16="http://schemas.microsoft.com/office/drawing/2014/main" id="{53CA1C0B-8B72-4C84-BAB1-FEBDDAC945E9}"/>
              </a:ext>
            </a:extLst>
          </p:cNvPr>
          <p:cNvSpPr>
            <a:spLocks noGrp="1"/>
          </p:cNvSpPr>
          <p:nvPr>
            <p:ph type="body" idx="1"/>
          </p:nvPr>
        </p:nvSpPr>
        <p:spPr>
          <a:xfrm>
            <a:off x="359400" y="1728000"/>
            <a:ext cx="9157663" cy="4230000"/>
          </a:xfrm>
          <a:prstGeom prst="rect">
            <a:avLst/>
          </a:prstGeom>
          <a:noFill/>
        </p:spPr>
        <p:txBody>
          <a:bodyPr vert="horz" lIns="0" tIns="0" rIns="0" bIns="0" rtlCol="0">
            <a:noAutofit/>
          </a:bodyPr>
          <a:lstStyle/>
          <a:p>
            <a:pPr lvl="0"/>
            <a:r>
              <a:rPr lang="de-DE" dirty="0" err="1"/>
              <a:t>Copy</a:t>
            </a:r>
            <a:r>
              <a:rPr lang="de-DE" dirty="0"/>
              <a:t> 18 Pt.</a:t>
            </a:r>
          </a:p>
          <a:p>
            <a:pPr lvl="1"/>
            <a:r>
              <a:rPr lang="de-DE" dirty="0" err="1"/>
              <a:t>Copy</a:t>
            </a:r>
            <a:r>
              <a:rPr lang="de-DE" dirty="0"/>
              <a:t> mit </a:t>
            </a:r>
            <a:r>
              <a:rPr lang="de-DE" dirty="0" err="1"/>
              <a:t>Bulletpoint</a:t>
            </a:r>
            <a:r>
              <a:rPr lang="de-DE" dirty="0"/>
              <a:t> 18 Pt.</a:t>
            </a:r>
          </a:p>
          <a:p>
            <a:pPr lvl="2"/>
            <a:r>
              <a:rPr lang="de-DE" dirty="0" err="1"/>
              <a:t>Copy</a:t>
            </a:r>
            <a:r>
              <a:rPr lang="de-DE" dirty="0"/>
              <a:t> mit </a:t>
            </a:r>
            <a:r>
              <a:rPr lang="de-DE" dirty="0" err="1"/>
              <a:t>Bulletpoint</a:t>
            </a:r>
            <a:r>
              <a:rPr lang="de-DE" dirty="0"/>
              <a:t>, eingerückt 16 Pt.</a:t>
            </a:r>
          </a:p>
          <a:p>
            <a:pPr lvl="3"/>
            <a:r>
              <a:rPr lang="de-DE" dirty="0"/>
              <a:t>Zwischenüberschrift 20 Pt. </a:t>
            </a:r>
            <a:r>
              <a:rPr lang="de-DE" dirty="0" err="1"/>
              <a:t>Bold</a:t>
            </a:r>
            <a:endParaRPr lang="de-DE" dirty="0"/>
          </a:p>
          <a:p>
            <a:pPr lvl="4"/>
            <a:r>
              <a:rPr lang="de-DE" dirty="0"/>
              <a:t>Einleitungstext 20 Pt. </a:t>
            </a:r>
            <a:r>
              <a:rPr lang="de-DE" dirty="0" err="1"/>
              <a:t>Bold</a:t>
            </a:r>
            <a:endParaRPr lang="de-DE" dirty="0"/>
          </a:p>
          <a:p>
            <a:pPr lvl="5"/>
            <a:r>
              <a:rPr lang="de-DE" dirty="0" err="1"/>
              <a:t>Subline</a:t>
            </a:r>
            <a:r>
              <a:rPr lang="de-DE" dirty="0"/>
              <a:t> 24 Pt.</a:t>
            </a:r>
          </a:p>
          <a:p>
            <a:pPr lvl="6"/>
            <a:r>
              <a:rPr lang="de-DE" dirty="0"/>
              <a:t>Statements!</a:t>
            </a:r>
          </a:p>
          <a:p>
            <a:pPr lvl="7"/>
            <a:r>
              <a:rPr lang="de-DE" dirty="0"/>
              <a:t>SRH </a:t>
            </a:r>
          </a:p>
          <a:p>
            <a:pPr lvl="8"/>
            <a:r>
              <a:rPr lang="de-DE" dirty="0"/>
              <a:t>Quelle</a:t>
            </a:r>
          </a:p>
        </p:txBody>
      </p:sp>
      <p:sp>
        <p:nvSpPr>
          <p:cNvPr id="2" name="Titelplatzhalter 1">
            <a:extLst>
              <a:ext uri="{FF2B5EF4-FFF2-40B4-BE49-F238E27FC236}">
                <a16:creationId xmlns:a16="http://schemas.microsoft.com/office/drawing/2014/main" id="{92B4C745-B760-4320-98AD-BE2F6A54EBB9}"/>
              </a:ext>
            </a:extLst>
          </p:cNvPr>
          <p:cNvSpPr>
            <a:spLocks noGrp="1"/>
          </p:cNvSpPr>
          <p:nvPr>
            <p:ph type="title"/>
          </p:nvPr>
        </p:nvSpPr>
        <p:spPr>
          <a:xfrm>
            <a:off x="360000" y="358969"/>
            <a:ext cx="9157663" cy="835093"/>
          </a:xfrm>
          <a:prstGeom prst="rect">
            <a:avLst/>
          </a:prstGeom>
        </p:spPr>
        <p:txBody>
          <a:bodyPr vert="horz" lIns="0" tIns="0" rIns="0" bIns="0" rtlCol="0" anchor="b">
            <a:noAutofit/>
          </a:bodyPr>
          <a:lstStyle/>
          <a:p>
            <a:r>
              <a:rPr lang="de-DE" dirty="0"/>
              <a:t>Mastertitelformat bearbeiten</a:t>
            </a:r>
          </a:p>
        </p:txBody>
      </p:sp>
      <p:sp>
        <p:nvSpPr>
          <p:cNvPr id="12" name="Freihandform: Form 11">
            <a:extLst>
              <a:ext uri="{FF2B5EF4-FFF2-40B4-BE49-F238E27FC236}">
                <a16:creationId xmlns:a16="http://schemas.microsoft.com/office/drawing/2014/main" id="{E5453D28-3A12-4B40-BDC5-01A066B0461A}"/>
              </a:ext>
            </a:extLst>
          </p:cNvPr>
          <p:cNvSpPr/>
          <p:nvPr/>
        </p:nvSpPr>
        <p:spPr>
          <a:xfrm>
            <a:off x="10878555" y="361156"/>
            <a:ext cx="948335" cy="733815"/>
          </a:xfrm>
          <a:custGeom>
            <a:avLst/>
            <a:gdLst>
              <a:gd name="connsiteX0" fmla="*/ 619905 w 948335"/>
              <a:gd name="connsiteY0" fmla="*/ 599045 h 733815"/>
              <a:gd name="connsiteX1" fmla="*/ 708360 w 948335"/>
              <a:gd name="connsiteY1" fmla="*/ 599045 h 733815"/>
              <a:gd name="connsiteX2" fmla="*/ 708360 w 948335"/>
              <a:gd name="connsiteY2" fmla="*/ 175 h 733815"/>
              <a:gd name="connsiteX3" fmla="*/ 619905 w 948335"/>
              <a:gd name="connsiteY3" fmla="*/ 175 h 733815"/>
              <a:gd name="connsiteX4" fmla="*/ 619905 w 948335"/>
              <a:gd name="connsiteY4" fmla="*/ 599045 h 733815"/>
              <a:gd name="connsiteX5" fmla="*/ 811823 w 948335"/>
              <a:gd name="connsiteY5" fmla="*/ 196963 h 733815"/>
              <a:gd name="connsiteX6" fmla="*/ 753805 w 948335"/>
              <a:gd name="connsiteY6" fmla="*/ 199399 h 733815"/>
              <a:gd name="connsiteX7" fmla="*/ 753805 w 948335"/>
              <a:gd name="connsiteY7" fmla="*/ 281323 h 733815"/>
              <a:gd name="connsiteX8" fmla="*/ 860105 w 948335"/>
              <a:gd name="connsiteY8" fmla="*/ 364907 h 733815"/>
              <a:gd name="connsiteX9" fmla="*/ 860105 w 948335"/>
              <a:gd name="connsiteY9" fmla="*/ 599045 h 733815"/>
              <a:gd name="connsiteX10" fmla="*/ 948560 w 948335"/>
              <a:gd name="connsiteY10" fmla="*/ 599045 h 733815"/>
              <a:gd name="connsiteX11" fmla="*/ 948560 w 948335"/>
              <a:gd name="connsiteY11" fmla="*/ 353981 h 733815"/>
              <a:gd name="connsiteX12" fmla="*/ 811823 w 948335"/>
              <a:gd name="connsiteY12" fmla="*/ 196963 h 733815"/>
              <a:gd name="connsiteX13" fmla="*/ 208777 w 948335"/>
              <a:gd name="connsiteY13" fmla="*/ 199800 h 733815"/>
              <a:gd name="connsiteX14" fmla="*/ 72849 w 948335"/>
              <a:gd name="connsiteY14" fmla="*/ 366560 h 733815"/>
              <a:gd name="connsiteX15" fmla="*/ 72849 w 948335"/>
              <a:gd name="connsiteY15" fmla="*/ 567022 h 733815"/>
              <a:gd name="connsiteX16" fmla="*/ 225 w 948335"/>
              <a:gd name="connsiteY16" fmla="*/ 651830 h 733815"/>
              <a:gd name="connsiteX17" fmla="*/ 225 w 948335"/>
              <a:gd name="connsiteY17" fmla="*/ 732932 h 733815"/>
              <a:gd name="connsiteX18" fmla="*/ 25376 w 948335"/>
              <a:gd name="connsiteY18" fmla="*/ 733742 h 733815"/>
              <a:gd name="connsiteX19" fmla="*/ 161297 w 948335"/>
              <a:gd name="connsiteY19" fmla="*/ 566989 h 733815"/>
              <a:gd name="connsiteX20" fmla="*/ 161297 w 948335"/>
              <a:gd name="connsiteY20" fmla="*/ 366527 h 733815"/>
              <a:gd name="connsiteX21" fmla="*/ 233520 w 948335"/>
              <a:gd name="connsiteY21" fmla="*/ 281732 h 733815"/>
              <a:gd name="connsiteX22" fmla="*/ 233520 w 948335"/>
              <a:gd name="connsiteY22" fmla="*/ 200209 h 733815"/>
              <a:gd name="connsiteX23" fmla="*/ 208777 w 948335"/>
              <a:gd name="connsiteY23" fmla="*/ 199800 h 733815"/>
              <a:gd name="connsiteX24" fmla="*/ 480210 w 948335"/>
              <a:gd name="connsiteY24" fmla="*/ 199800 h 733815"/>
              <a:gd name="connsiteX25" fmla="*/ 344283 w 948335"/>
              <a:gd name="connsiteY25" fmla="*/ 366560 h 733815"/>
              <a:gd name="connsiteX26" fmla="*/ 344283 w 948335"/>
              <a:gd name="connsiteY26" fmla="*/ 599045 h 733815"/>
              <a:gd name="connsiteX27" fmla="*/ 432731 w 948335"/>
              <a:gd name="connsiteY27" fmla="*/ 599045 h 733815"/>
              <a:gd name="connsiteX28" fmla="*/ 432731 w 948335"/>
              <a:gd name="connsiteY28" fmla="*/ 366527 h 733815"/>
              <a:gd name="connsiteX29" fmla="*/ 505362 w 948335"/>
              <a:gd name="connsiteY29" fmla="*/ 281732 h 733815"/>
              <a:gd name="connsiteX30" fmla="*/ 505362 w 948335"/>
              <a:gd name="connsiteY30" fmla="*/ 200209 h 733815"/>
              <a:gd name="connsiteX31" fmla="*/ 480210 w 948335"/>
              <a:gd name="connsiteY31" fmla="*/ 199800 h 73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335" h="733815">
                <a:moveTo>
                  <a:pt x="619905" y="599045"/>
                </a:moveTo>
                <a:lnTo>
                  <a:pt x="708360" y="599045"/>
                </a:lnTo>
                <a:lnTo>
                  <a:pt x="708360" y="175"/>
                </a:lnTo>
                <a:lnTo>
                  <a:pt x="619905" y="175"/>
                </a:lnTo>
                <a:lnTo>
                  <a:pt x="619905" y="599045"/>
                </a:lnTo>
                <a:close/>
                <a:moveTo>
                  <a:pt x="811823" y="196963"/>
                </a:moveTo>
                <a:cubicBezTo>
                  <a:pt x="795196" y="196154"/>
                  <a:pt x="774500" y="196963"/>
                  <a:pt x="753805" y="199399"/>
                </a:cubicBezTo>
                <a:lnTo>
                  <a:pt x="753805" y="281323"/>
                </a:lnTo>
                <a:cubicBezTo>
                  <a:pt x="831702" y="281323"/>
                  <a:pt x="860105" y="292732"/>
                  <a:pt x="860105" y="364907"/>
                </a:cubicBezTo>
                <a:lnTo>
                  <a:pt x="860105" y="599045"/>
                </a:lnTo>
                <a:lnTo>
                  <a:pt x="948560" y="599045"/>
                </a:lnTo>
                <a:lnTo>
                  <a:pt x="948560" y="353981"/>
                </a:lnTo>
                <a:cubicBezTo>
                  <a:pt x="948560" y="263505"/>
                  <a:pt x="897033" y="200209"/>
                  <a:pt x="811823" y="196963"/>
                </a:cubicBezTo>
                <a:close/>
                <a:moveTo>
                  <a:pt x="208777" y="199800"/>
                </a:moveTo>
                <a:cubicBezTo>
                  <a:pt x="114634" y="204671"/>
                  <a:pt x="72849" y="267152"/>
                  <a:pt x="72849" y="366560"/>
                </a:cubicBezTo>
                <a:lnTo>
                  <a:pt x="72849" y="567022"/>
                </a:lnTo>
                <a:cubicBezTo>
                  <a:pt x="72849" y="625455"/>
                  <a:pt x="61073" y="650613"/>
                  <a:pt x="225" y="651830"/>
                </a:cubicBezTo>
                <a:lnTo>
                  <a:pt x="225" y="732932"/>
                </a:lnTo>
                <a:cubicBezTo>
                  <a:pt x="7525" y="734156"/>
                  <a:pt x="19288" y="734156"/>
                  <a:pt x="25376" y="733742"/>
                </a:cubicBezTo>
                <a:cubicBezTo>
                  <a:pt x="119907" y="728068"/>
                  <a:pt x="161297" y="665179"/>
                  <a:pt x="161297" y="566989"/>
                </a:cubicBezTo>
                <a:lnTo>
                  <a:pt x="161297" y="366527"/>
                </a:lnTo>
                <a:cubicBezTo>
                  <a:pt x="161297" y="307693"/>
                  <a:pt x="172257" y="282943"/>
                  <a:pt x="233520" y="281732"/>
                </a:cubicBezTo>
                <a:lnTo>
                  <a:pt x="233520" y="200209"/>
                </a:lnTo>
                <a:cubicBezTo>
                  <a:pt x="226622" y="199399"/>
                  <a:pt x="214859" y="199399"/>
                  <a:pt x="208777" y="199800"/>
                </a:cubicBezTo>
                <a:close/>
                <a:moveTo>
                  <a:pt x="480210" y="199800"/>
                </a:moveTo>
                <a:cubicBezTo>
                  <a:pt x="386483" y="204671"/>
                  <a:pt x="344283" y="267560"/>
                  <a:pt x="344283" y="366560"/>
                </a:cubicBezTo>
                <a:lnTo>
                  <a:pt x="344283" y="599045"/>
                </a:lnTo>
                <a:lnTo>
                  <a:pt x="432731" y="599045"/>
                </a:lnTo>
                <a:lnTo>
                  <a:pt x="432731" y="366527"/>
                </a:lnTo>
                <a:cubicBezTo>
                  <a:pt x="432731" y="308094"/>
                  <a:pt x="444507" y="282943"/>
                  <a:pt x="505362" y="281732"/>
                </a:cubicBezTo>
                <a:lnTo>
                  <a:pt x="505362" y="200209"/>
                </a:lnTo>
                <a:cubicBezTo>
                  <a:pt x="498055" y="199399"/>
                  <a:pt x="486292" y="199399"/>
                  <a:pt x="480210" y="199800"/>
                </a:cubicBezTo>
                <a:close/>
              </a:path>
            </a:pathLst>
          </a:custGeom>
          <a:solidFill>
            <a:schemeClr val="accent1"/>
          </a:solidFill>
          <a:ln w="6638" cap="flat">
            <a:noFill/>
            <a:prstDash val="solid"/>
            <a:round/>
          </a:ln>
        </p:spPr>
        <p:txBody>
          <a:bodyPr rtlCol="0" anchor="ctr"/>
          <a:lstStyle/>
          <a:p>
            <a:endParaRPr lang="de-DE"/>
          </a:p>
        </p:txBody>
      </p:sp>
    </p:spTree>
    <p:extLst>
      <p:ext uri="{BB962C8B-B14F-4D97-AF65-F5344CB8AC3E}">
        <p14:creationId xmlns:p14="http://schemas.microsoft.com/office/powerpoint/2010/main" val="1098669299"/>
      </p:ext>
    </p:extLst>
  </p:cSld>
  <p:clrMap bg1="lt1" tx1="dk1" bg2="lt2" tx2="dk2" accent1="accent1" accent2="accent2" accent3="accent3" accent4="accent4" accent5="accent5" accent6="accent6" hlink="hlink" folHlink="folHlink"/>
  <p:sldLayoutIdLst>
    <p:sldLayoutId id="2147483679" r:id="rId1"/>
    <p:sldLayoutId id="2147483649" r:id="rId2"/>
    <p:sldLayoutId id="2147483676" r:id="rId3"/>
    <p:sldLayoutId id="2147483650" r:id="rId4"/>
    <p:sldLayoutId id="2147483651" r:id="rId5"/>
    <p:sldLayoutId id="2147483666" r:id="rId6"/>
    <p:sldLayoutId id="2147483686" r:id="rId7"/>
    <p:sldLayoutId id="2147483667" r:id="rId8"/>
    <p:sldLayoutId id="2147483664" r:id="rId9"/>
    <p:sldLayoutId id="2147483665" r:id="rId10"/>
    <p:sldLayoutId id="2147483661" r:id="rId11"/>
    <p:sldLayoutId id="2147483671" r:id="rId12"/>
    <p:sldLayoutId id="2147483672" r:id="rId13"/>
    <p:sldLayoutId id="2147483678" r:id="rId14"/>
    <p:sldLayoutId id="2147483673" r:id="rId15"/>
    <p:sldLayoutId id="2147483677" r:id="rId16"/>
    <p:sldLayoutId id="2147483683" r:id="rId17"/>
    <p:sldLayoutId id="2147483680" r:id="rId18"/>
    <p:sldLayoutId id="2147483684" r:id="rId19"/>
    <p:sldLayoutId id="2147483654" r:id="rId20"/>
    <p:sldLayoutId id="2147483655" r:id="rId21"/>
    <p:sldLayoutId id="2147483681" r:id="rId22"/>
    <p:sldLayoutId id="2147483682" r:id="rId23"/>
  </p:sldLayoutIdLst>
  <p:hf hdr="0"/>
  <p:txStyles>
    <p:titleStyle>
      <a:lvl1pPr algn="l" defTabSz="914400" rtl="0" eaLnBrk="1" latinLnBrk="0" hangingPunct="1">
        <a:lnSpc>
          <a:spcPct val="100000"/>
        </a:lnSpc>
        <a:spcBef>
          <a:spcPct val="0"/>
        </a:spcBef>
        <a:buNone/>
        <a:defRPr sz="3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1pPr>
    </p:titleStyle>
    <p:body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26" userDrawn="1">
          <p15:clr>
            <a:srgbClr val="F26B43"/>
          </p15:clr>
        </p15:guide>
        <p15:guide id="4" pos="7453" userDrawn="1">
          <p15:clr>
            <a:srgbClr val="F26B43"/>
          </p15:clr>
        </p15:guide>
        <p15:guide id="5" orient="horz" userDrawn="1">
          <p15:clr>
            <a:srgbClr val="F26B43"/>
          </p15:clr>
        </p15:guide>
        <p15:guide id="6" orient="horz" pos="4320" userDrawn="1">
          <p15:clr>
            <a:srgbClr val="F26B43"/>
          </p15:clr>
        </p15:guide>
        <p15:guide id="7" orient="horz" pos="1088" userDrawn="1">
          <p15:clr>
            <a:srgbClr val="F26B43"/>
          </p15:clr>
        </p15:guide>
        <p15:guide id="8" orient="horz" pos="3753" userDrawn="1">
          <p15:clr>
            <a:srgbClr val="F26B43"/>
          </p15:clr>
        </p15:guide>
        <p15:guide id="9" orient="horz" pos="690" userDrawn="1">
          <p15:clr>
            <a:srgbClr val="F26B43"/>
          </p15:clr>
        </p15:guide>
        <p15:guide id="10" pos="59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descr="Ein Bild, das Person, Mann, Laptop, sitzend enthält.&#10;&#10;Automatisch generierte Beschreibung">
            <a:extLst>
              <a:ext uri="{FF2B5EF4-FFF2-40B4-BE49-F238E27FC236}">
                <a16:creationId xmlns:a16="http://schemas.microsoft.com/office/drawing/2014/main" id="{561DB80E-A0AB-4EF0-8D1B-DBAA2D3BDB0A}"/>
              </a:ext>
            </a:extLst>
          </p:cNvPr>
          <p:cNvPicPr>
            <a:picLocks noGrp="1" noChangeAspect="1"/>
          </p:cNvPicPr>
          <p:nvPr>
            <p:ph type="pic" sz="quarter" idx="21"/>
          </p:nvPr>
        </p:nvPicPr>
        <p:blipFill rotWithShape="1">
          <a:blip r:embed="rId2">
            <a:extLst>
              <a:ext uri="{28A0092B-C50C-407E-A947-70E740481C1C}">
                <a14:useLocalDpi xmlns:a14="http://schemas.microsoft.com/office/drawing/2010/main" val="0"/>
              </a:ext>
            </a:extLst>
          </a:blip>
          <a:srcRect t="7813" b="7813"/>
          <a:stretch/>
        </p:blipFill>
        <p:spPr/>
      </p:pic>
      <p:sp>
        <p:nvSpPr>
          <p:cNvPr id="18" name="Teil des Logos">
            <a:extLst>
              <a:ext uri="{FF2B5EF4-FFF2-40B4-BE49-F238E27FC236}">
                <a16:creationId xmlns:a16="http://schemas.microsoft.com/office/drawing/2014/main" id="{3E67B776-A9D0-42A8-A7A8-20F394798C24}"/>
              </a:ext>
            </a:extLst>
          </p:cNvPr>
          <p:cNvSpPr>
            <a:spLocks/>
          </p:cNvSpPr>
          <p:nvPr/>
        </p:nvSpPr>
        <p:spPr>
          <a:xfrm>
            <a:off x="0" y="1929487"/>
            <a:ext cx="6239665" cy="4928513"/>
          </a:xfrm>
          <a:custGeom>
            <a:avLst/>
            <a:gdLst>
              <a:gd name="connsiteX0" fmla="*/ 343733 w 6239665"/>
              <a:gd name="connsiteY0" fmla="*/ 1 h 4928513"/>
              <a:gd name="connsiteX1" fmla="*/ 363365 w 6239665"/>
              <a:gd name="connsiteY1" fmla="*/ 454 h 4928513"/>
              <a:gd name="connsiteX2" fmla="*/ 391501 w 6239665"/>
              <a:gd name="connsiteY2" fmla="*/ 1 h 4928513"/>
              <a:gd name="connsiteX3" fmla="*/ 913851 w 6239665"/>
              <a:gd name="connsiteY3" fmla="*/ 12035 h 4928513"/>
              <a:gd name="connsiteX4" fmla="*/ 6190318 w 6239665"/>
              <a:gd name="connsiteY4" fmla="*/ 4641670 h 4928513"/>
              <a:gd name="connsiteX5" fmla="*/ 6239665 w 6239665"/>
              <a:gd name="connsiteY5" fmla="*/ 4928513 h 4928513"/>
              <a:gd name="connsiteX6" fmla="*/ 2549806 w 6239665"/>
              <a:gd name="connsiteY6" fmla="*/ 4928513 h 4928513"/>
              <a:gd name="connsiteX7" fmla="*/ 2495430 w 6239665"/>
              <a:gd name="connsiteY7" fmla="*/ 4786236 h 4928513"/>
              <a:gd name="connsiteX8" fmla="*/ 45385 w 6239665"/>
              <a:gd name="connsiteY8" fmla="*/ 3413227 h 4928513"/>
              <a:gd name="connsiteX9" fmla="*/ 0 w 6239665"/>
              <a:gd name="connsiteY9" fmla="*/ 3409750 h 4928513"/>
              <a:gd name="connsiteX10" fmla="*/ 0 w 6239665"/>
              <a:gd name="connsiteY10" fmla="*/ 5528 h 49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665" h="4928513">
                <a:moveTo>
                  <a:pt x="343733" y="1"/>
                </a:moveTo>
                <a:lnTo>
                  <a:pt x="363365" y="454"/>
                </a:lnTo>
                <a:lnTo>
                  <a:pt x="391501" y="1"/>
                </a:lnTo>
                <a:cubicBezTo>
                  <a:pt x="574027" y="-6"/>
                  <a:pt x="748982" y="4008"/>
                  <a:pt x="913851" y="12035"/>
                </a:cubicBezTo>
                <a:cubicBezTo>
                  <a:pt x="3765486" y="120637"/>
                  <a:pt x="5666021" y="1924912"/>
                  <a:pt x="6190318" y="4641670"/>
                </a:cubicBezTo>
                <a:lnTo>
                  <a:pt x="6239665" y="4928513"/>
                </a:lnTo>
                <a:lnTo>
                  <a:pt x="2549806" y="4928513"/>
                </a:lnTo>
                <a:lnTo>
                  <a:pt x="2495430" y="4786236"/>
                </a:lnTo>
                <a:cubicBezTo>
                  <a:pt x="2118161" y="3890405"/>
                  <a:pt x="1345158" y="3534960"/>
                  <a:pt x="45385" y="3413227"/>
                </a:cubicBezTo>
                <a:lnTo>
                  <a:pt x="0" y="3409750"/>
                </a:lnTo>
                <a:lnTo>
                  <a:pt x="0" y="5528"/>
                </a:lnTo>
                <a:close/>
              </a:path>
            </a:pathLst>
          </a:custGeom>
          <a:solidFill>
            <a:schemeClr val="bg1">
              <a:alpha val="20000"/>
            </a:schemeClr>
          </a:solidFill>
          <a:ln w="80179" cap="flat">
            <a:noFill/>
            <a:prstDash val="solid"/>
            <a:round/>
          </a:ln>
        </p:spPr>
        <p:txBody>
          <a:bodyPr lIns="90979" tIns="45489" rIns="90979" bIns="45489" rtlCol="0" anchor="ctr"/>
          <a:lstStyle/>
          <a:p>
            <a:endParaRPr lang="de-DE"/>
          </a:p>
        </p:txBody>
      </p:sp>
      <p:sp>
        <p:nvSpPr>
          <p:cNvPr id="8" name="Logo flex.">
            <a:extLst>
              <a:ext uri="{FF2B5EF4-FFF2-40B4-BE49-F238E27FC236}">
                <a16:creationId xmlns:a16="http://schemas.microsoft.com/office/drawing/2014/main" id="{33825F24-F88C-46B8-83BC-01B891BED45A}"/>
              </a:ext>
            </a:extLst>
          </p:cNvPr>
          <p:cNvSpPr/>
          <p:nvPr/>
        </p:nvSpPr>
        <p:spPr>
          <a:xfrm>
            <a:off x="628506" y="457200"/>
            <a:ext cx="948335" cy="733815"/>
          </a:xfrm>
          <a:custGeom>
            <a:avLst/>
            <a:gdLst>
              <a:gd name="connsiteX0" fmla="*/ 619905 w 948335"/>
              <a:gd name="connsiteY0" fmla="*/ 599045 h 733815"/>
              <a:gd name="connsiteX1" fmla="*/ 708360 w 948335"/>
              <a:gd name="connsiteY1" fmla="*/ 599045 h 733815"/>
              <a:gd name="connsiteX2" fmla="*/ 708360 w 948335"/>
              <a:gd name="connsiteY2" fmla="*/ 175 h 733815"/>
              <a:gd name="connsiteX3" fmla="*/ 619905 w 948335"/>
              <a:gd name="connsiteY3" fmla="*/ 175 h 733815"/>
              <a:gd name="connsiteX4" fmla="*/ 619905 w 948335"/>
              <a:gd name="connsiteY4" fmla="*/ 599045 h 733815"/>
              <a:gd name="connsiteX5" fmla="*/ 811823 w 948335"/>
              <a:gd name="connsiteY5" fmla="*/ 196963 h 733815"/>
              <a:gd name="connsiteX6" fmla="*/ 753805 w 948335"/>
              <a:gd name="connsiteY6" fmla="*/ 199399 h 733815"/>
              <a:gd name="connsiteX7" fmla="*/ 753805 w 948335"/>
              <a:gd name="connsiteY7" fmla="*/ 281323 h 733815"/>
              <a:gd name="connsiteX8" fmla="*/ 860105 w 948335"/>
              <a:gd name="connsiteY8" fmla="*/ 364907 h 733815"/>
              <a:gd name="connsiteX9" fmla="*/ 860105 w 948335"/>
              <a:gd name="connsiteY9" fmla="*/ 599045 h 733815"/>
              <a:gd name="connsiteX10" fmla="*/ 948560 w 948335"/>
              <a:gd name="connsiteY10" fmla="*/ 599045 h 733815"/>
              <a:gd name="connsiteX11" fmla="*/ 948560 w 948335"/>
              <a:gd name="connsiteY11" fmla="*/ 353981 h 733815"/>
              <a:gd name="connsiteX12" fmla="*/ 811823 w 948335"/>
              <a:gd name="connsiteY12" fmla="*/ 196963 h 733815"/>
              <a:gd name="connsiteX13" fmla="*/ 208777 w 948335"/>
              <a:gd name="connsiteY13" fmla="*/ 199800 h 733815"/>
              <a:gd name="connsiteX14" fmla="*/ 72849 w 948335"/>
              <a:gd name="connsiteY14" fmla="*/ 366560 h 733815"/>
              <a:gd name="connsiteX15" fmla="*/ 72849 w 948335"/>
              <a:gd name="connsiteY15" fmla="*/ 567022 h 733815"/>
              <a:gd name="connsiteX16" fmla="*/ 225 w 948335"/>
              <a:gd name="connsiteY16" fmla="*/ 651830 h 733815"/>
              <a:gd name="connsiteX17" fmla="*/ 225 w 948335"/>
              <a:gd name="connsiteY17" fmla="*/ 732932 h 733815"/>
              <a:gd name="connsiteX18" fmla="*/ 25376 w 948335"/>
              <a:gd name="connsiteY18" fmla="*/ 733742 h 733815"/>
              <a:gd name="connsiteX19" fmla="*/ 161297 w 948335"/>
              <a:gd name="connsiteY19" fmla="*/ 566989 h 733815"/>
              <a:gd name="connsiteX20" fmla="*/ 161297 w 948335"/>
              <a:gd name="connsiteY20" fmla="*/ 366527 h 733815"/>
              <a:gd name="connsiteX21" fmla="*/ 233520 w 948335"/>
              <a:gd name="connsiteY21" fmla="*/ 281732 h 733815"/>
              <a:gd name="connsiteX22" fmla="*/ 233520 w 948335"/>
              <a:gd name="connsiteY22" fmla="*/ 200209 h 733815"/>
              <a:gd name="connsiteX23" fmla="*/ 208777 w 948335"/>
              <a:gd name="connsiteY23" fmla="*/ 199800 h 733815"/>
              <a:gd name="connsiteX24" fmla="*/ 480210 w 948335"/>
              <a:gd name="connsiteY24" fmla="*/ 199800 h 733815"/>
              <a:gd name="connsiteX25" fmla="*/ 344283 w 948335"/>
              <a:gd name="connsiteY25" fmla="*/ 366560 h 733815"/>
              <a:gd name="connsiteX26" fmla="*/ 344283 w 948335"/>
              <a:gd name="connsiteY26" fmla="*/ 599045 h 733815"/>
              <a:gd name="connsiteX27" fmla="*/ 432731 w 948335"/>
              <a:gd name="connsiteY27" fmla="*/ 599045 h 733815"/>
              <a:gd name="connsiteX28" fmla="*/ 432731 w 948335"/>
              <a:gd name="connsiteY28" fmla="*/ 366527 h 733815"/>
              <a:gd name="connsiteX29" fmla="*/ 505362 w 948335"/>
              <a:gd name="connsiteY29" fmla="*/ 281732 h 733815"/>
              <a:gd name="connsiteX30" fmla="*/ 505362 w 948335"/>
              <a:gd name="connsiteY30" fmla="*/ 200209 h 733815"/>
              <a:gd name="connsiteX31" fmla="*/ 480210 w 948335"/>
              <a:gd name="connsiteY31" fmla="*/ 199800 h 73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335" h="733815">
                <a:moveTo>
                  <a:pt x="619905" y="599045"/>
                </a:moveTo>
                <a:lnTo>
                  <a:pt x="708360" y="599045"/>
                </a:lnTo>
                <a:lnTo>
                  <a:pt x="708360" y="175"/>
                </a:lnTo>
                <a:lnTo>
                  <a:pt x="619905" y="175"/>
                </a:lnTo>
                <a:lnTo>
                  <a:pt x="619905" y="599045"/>
                </a:lnTo>
                <a:close/>
                <a:moveTo>
                  <a:pt x="811823" y="196963"/>
                </a:moveTo>
                <a:cubicBezTo>
                  <a:pt x="795196" y="196154"/>
                  <a:pt x="774500" y="196963"/>
                  <a:pt x="753805" y="199399"/>
                </a:cubicBezTo>
                <a:lnTo>
                  <a:pt x="753805" y="281323"/>
                </a:lnTo>
                <a:cubicBezTo>
                  <a:pt x="831702" y="281323"/>
                  <a:pt x="860105" y="292732"/>
                  <a:pt x="860105" y="364907"/>
                </a:cubicBezTo>
                <a:lnTo>
                  <a:pt x="860105" y="599045"/>
                </a:lnTo>
                <a:lnTo>
                  <a:pt x="948560" y="599045"/>
                </a:lnTo>
                <a:lnTo>
                  <a:pt x="948560" y="353981"/>
                </a:lnTo>
                <a:cubicBezTo>
                  <a:pt x="948560" y="263505"/>
                  <a:pt x="897033" y="200209"/>
                  <a:pt x="811823" y="196963"/>
                </a:cubicBezTo>
                <a:close/>
                <a:moveTo>
                  <a:pt x="208777" y="199800"/>
                </a:moveTo>
                <a:cubicBezTo>
                  <a:pt x="114634" y="204671"/>
                  <a:pt x="72849" y="267152"/>
                  <a:pt x="72849" y="366560"/>
                </a:cubicBezTo>
                <a:lnTo>
                  <a:pt x="72849" y="567022"/>
                </a:lnTo>
                <a:cubicBezTo>
                  <a:pt x="72849" y="625455"/>
                  <a:pt x="61073" y="650613"/>
                  <a:pt x="225" y="651830"/>
                </a:cubicBezTo>
                <a:lnTo>
                  <a:pt x="225" y="732932"/>
                </a:lnTo>
                <a:cubicBezTo>
                  <a:pt x="7525" y="734156"/>
                  <a:pt x="19288" y="734156"/>
                  <a:pt x="25376" y="733742"/>
                </a:cubicBezTo>
                <a:cubicBezTo>
                  <a:pt x="119907" y="728068"/>
                  <a:pt x="161297" y="665179"/>
                  <a:pt x="161297" y="566989"/>
                </a:cubicBezTo>
                <a:lnTo>
                  <a:pt x="161297" y="366527"/>
                </a:lnTo>
                <a:cubicBezTo>
                  <a:pt x="161297" y="307693"/>
                  <a:pt x="172257" y="282943"/>
                  <a:pt x="233520" y="281732"/>
                </a:cubicBezTo>
                <a:lnTo>
                  <a:pt x="233520" y="200209"/>
                </a:lnTo>
                <a:cubicBezTo>
                  <a:pt x="226622" y="199399"/>
                  <a:pt x="214859" y="199399"/>
                  <a:pt x="208777" y="199800"/>
                </a:cubicBezTo>
                <a:close/>
                <a:moveTo>
                  <a:pt x="480210" y="199800"/>
                </a:moveTo>
                <a:cubicBezTo>
                  <a:pt x="386483" y="204671"/>
                  <a:pt x="344283" y="267560"/>
                  <a:pt x="344283" y="366560"/>
                </a:cubicBezTo>
                <a:lnTo>
                  <a:pt x="344283" y="599045"/>
                </a:lnTo>
                <a:lnTo>
                  <a:pt x="432731" y="599045"/>
                </a:lnTo>
                <a:lnTo>
                  <a:pt x="432731" y="366527"/>
                </a:lnTo>
                <a:cubicBezTo>
                  <a:pt x="432731" y="308094"/>
                  <a:pt x="444507" y="282943"/>
                  <a:pt x="505362" y="281732"/>
                </a:cubicBezTo>
                <a:lnTo>
                  <a:pt x="505362" y="200209"/>
                </a:lnTo>
                <a:cubicBezTo>
                  <a:pt x="498055" y="199399"/>
                  <a:pt x="486292" y="199399"/>
                  <a:pt x="480210" y="199800"/>
                </a:cubicBezTo>
                <a:close/>
              </a:path>
            </a:pathLst>
          </a:custGeom>
          <a:solidFill>
            <a:schemeClr val="bg1"/>
          </a:solidFill>
          <a:ln w="6638" cap="flat">
            <a:noFill/>
            <a:prstDash val="solid"/>
            <a:round/>
          </a:ln>
        </p:spPr>
        <p:txBody>
          <a:bodyPr rtlCol="0" anchor="ctr"/>
          <a:lstStyle/>
          <a:p>
            <a:endParaRPr lang="de-DE">
              <a:solidFill>
                <a:schemeClr val="bg1"/>
              </a:solidFill>
            </a:endParaRPr>
          </a:p>
        </p:txBody>
      </p:sp>
      <p:sp>
        <p:nvSpPr>
          <p:cNvPr id="15" name="Title 3">
            <a:extLst>
              <a:ext uri="{FF2B5EF4-FFF2-40B4-BE49-F238E27FC236}">
                <a16:creationId xmlns:a16="http://schemas.microsoft.com/office/drawing/2014/main" id="{8A0F79B4-802E-A11C-0103-0C72A49C2176}"/>
              </a:ext>
            </a:extLst>
          </p:cNvPr>
          <p:cNvSpPr txBox="1">
            <a:spLocks/>
          </p:cNvSpPr>
          <p:nvPr/>
        </p:nvSpPr>
        <p:spPr>
          <a:xfrm>
            <a:off x="1102673" y="4217437"/>
            <a:ext cx="10515600" cy="127707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4000" b="1" kern="1200">
                <a:solidFill>
                  <a:schemeClr val="bg1"/>
                </a:solidFill>
                <a:latin typeface="SRH Headline" panose="020B0603020204020204" pitchFamily="34" charset="0"/>
                <a:ea typeface="SRH Headline" panose="020B0603020204020204" pitchFamily="34" charset="0"/>
                <a:cs typeface="SRH Headline" panose="020B0603020204020204" pitchFamily="34" charset="0"/>
              </a:defRPr>
            </a:lvl1pPr>
          </a:lstStyle>
          <a:p>
            <a:pPr algn="ctr"/>
            <a:r>
              <a:rPr lang="en-US" sz="9600" dirty="0"/>
              <a:t>MICROGRIDS</a:t>
            </a:r>
            <a:endParaRPr lang="en-US" sz="4400" dirty="0"/>
          </a:p>
        </p:txBody>
      </p:sp>
    </p:spTree>
    <p:extLst>
      <p:ext uri="{BB962C8B-B14F-4D97-AF65-F5344CB8AC3E}">
        <p14:creationId xmlns:p14="http://schemas.microsoft.com/office/powerpoint/2010/main" val="77787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10</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2292443" y="1174655"/>
            <a:ext cx="7607113" cy="969513"/>
          </a:xfrm>
        </p:spPr>
        <p:txBody>
          <a:bodyPr/>
          <a:lstStyle/>
          <a:p>
            <a:pPr algn="ctr"/>
            <a:r>
              <a:rPr lang="en-US" sz="7200" dirty="0"/>
              <a:t>OBJECTIVES</a:t>
            </a:r>
            <a:endParaRPr lang="en-US" dirty="0">
              <a:latin typeface="+mj-lt"/>
            </a:endParaRPr>
          </a:p>
        </p:txBody>
      </p:sp>
      <p:sp>
        <p:nvSpPr>
          <p:cNvPr id="53" name="Content Placeholder 2">
            <a:extLst>
              <a:ext uri="{FF2B5EF4-FFF2-40B4-BE49-F238E27FC236}">
                <a16:creationId xmlns:a16="http://schemas.microsoft.com/office/drawing/2014/main" id="{D9FE22C3-3229-2486-077B-9E8F75D4514C}"/>
              </a:ext>
            </a:extLst>
          </p:cNvPr>
          <p:cNvSpPr txBox="1">
            <a:spLocks/>
          </p:cNvSpPr>
          <p:nvPr/>
        </p:nvSpPr>
        <p:spPr>
          <a:xfrm>
            <a:off x="3228527" y="2753863"/>
            <a:ext cx="8780593" cy="3569562"/>
          </a:xfrm>
          <a:prstGeom prst="rect">
            <a:avLst/>
          </a:prstGeom>
        </p:spPr>
        <p:txBody>
          <a:bodyPr numCol="1"/>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r>
              <a:rPr lang="en-US" sz="2800" b="0" i="0" dirty="0">
                <a:solidFill>
                  <a:srgbClr val="374151"/>
                </a:solidFill>
                <a:effectLst/>
                <a:latin typeface="Söhne"/>
              </a:rPr>
              <a:t>Our study is driven by two fundamental goals. Firstly, we seek to measure how environmental factors influence PV system efficiency. Secondly, we scrutinize machine learning models to forecast PV output using these factors as inputs. The outcome is an enhanced microgrid PV prediction by studying the environmental factors.</a:t>
            </a:r>
            <a:endParaRPr lang="en-IN" sz="2800" dirty="0"/>
          </a:p>
          <a:p>
            <a:endParaRPr lang="en-US" sz="1200" dirty="0">
              <a:latin typeface="+mn-lt"/>
            </a:endParaRPr>
          </a:p>
          <a:p>
            <a:pPr marL="342900" indent="-342900">
              <a:buFont typeface="+mj-lt"/>
              <a:buAutoNum type="arabicPeriod"/>
            </a:pPr>
            <a:endParaRPr lang="en-US" sz="2000" dirty="0">
              <a:latin typeface="+mn-lt"/>
            </a:endParaRPr>
          </a:p>
        </p:txBody>
      </p:sp>
      <p:pic>
        <p:nvPicPr>
          <p:cNvPr id="2" name="Picture Placeholder 5">
            <a:extLst>
              <a:ext uri="{FF2B5EF4-FFF2-40B4-BE49-F238E27FC236}">
                <a16:creationId xmlns:a16="http://schemas.microsoft.com/office/drawing/2014/main" id="{BC8E5142-17F4-899C-E55F-FE33C95B420B}"/>
              </a:ext>
            </a:extLst>
          </p:cNvPr>
          <p:cNvPicPr>
            <a:picLocks noChangeAspect="1"/>
          </p:cNvPicPr>
          <p:nvPr/>
        </p:nvPicPr>
        <p:blipFill rotWithShape="1">
          <a:blip r:embed="rId2"/>
          <a:srcRect l="17403" t="16667" r="17483" b="16667"/>
          <a:stretch/>
        </p:blipFill>
        <p:spPr>
          <a:xfrm>
            <a:off x="435430" y="2295875"/>
            <a:ext cx="2423604" cy="2481398"/>
          </a:xfrm>
          <a:prstGeom prst="rect">
            <a:avLst/>
          </a:prstGeom>
        </p:spPr>
      </p:pic>
    </p:spTree>
    <p:extLst>
      <p:ext uri="{BB962C8B-B14F-4D97-AF65-F5344CB8AC3E}">
        <p14:creationId xmlns:p14="http://schemas.microsoft.com/office/powerpoint/2010/main" val="357326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47C5B1E-727B-4088-AD0E-BEE8CBF41612}"/>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72775CE3-3566-4C2C-9B60-8313F0670425}"/>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630901D8-2231-446A-8D14-E61C975DAB59}"/>
              </a:ext>
            </a:extLst>
          </p:cNvPr>
          <p:cNvSpPr>
            <a:spLocks noGrp="1"/>
          </p:cNvSpPr>
          <p:nvPr>
            <p:ph type="sldNum" sz="quarter" idx="12"/>
          </p:nvPr>
        </p:nvSpPr>
        <p:spPr/>
        <p:txBody>
          <a:bodyPr/>
          <a:lstStyle/>
          <a:p>
            <a:fld id="{075B144D-941B-4DFC-AF5F-0416193D12EC}" type="slidenum">
              <a:rPr lang="de-DE" smtClean="0"/>
              <a:t>11</a:t>
            </a:fld>
            <a:endParaRPr lang="de-DE"/>
          </a:p>
        </p:txBody>
      </p:sp>
      <p:sp>
        <p:nvSpPr>
          <p:cNvPr id="8" name="Title 1">
            <a:extLst>
              <a:ext uri="{FF2B5EF4-FFF2-40B4-BE49-F238E27FC236}">
                <a16:creationId xmlns:a16="http://schemas.microsoft.com/office/drawing/2014/main" id="{44323856-09FB-D55F-6689-184CF358C4D4}"/>
              </a:ext>
            </a:extLst>
          </p:cNvPr>
          <p:cNvSpPr>
            <a:spLocks noGrp="1"/>
          </p:cNvSpPr>
          <p:nvPr>
            <p:ph type="title"/>
          </p:nvPr>
        </p:nvSpPr>
        <p:spPr>
          <a:xfrm>
            <a:off x="804924" y="3154680"/>
            <a:ext cx="5760720" cy="548640"/>
          </a:xfrm>
        </p:spPr>
        <p:txBody>
          <a:bodyPr/>
          <a:lstStyle/>
          <a:p>
            <a:r>
              <a:rPr lang="en-US" dirty="0">
                <a:solidFill>
                  <a:schemeClr val="bg1">
                    <a:lumMod val="95000"/>
                  </a:schemeClr>
                </a:solidFill>
              </a:rPr>
              <a:t>METHODOLOGY</a:t>
            </a:r>
          </a:p>
        </p:txBody>
      </p:sp>
      <p:sp>
        <p:nvSpPr>
          <p:cNvPr id="10" name="Slide Number Placeholder 3">
            <a:extLst>
              <a:ext uri="{FF2B5EF4-FFF2-40B4-BE49-F238E27FC236}">
                <a16:creationId xmlns:a16="http://schemas.microsoft.com/office/drawing/2014/main" id="{02EF16DB-2C1C-C970-73B8-3227764D7CFE}"/>
              </a:ext>
            </a:extLst>
          </p:cNvPr>
          <p:cNvSpPr txBox="1">
            <a:spLocks/>
          </p:cNvSpPr>
          <p:nvPr/>
        </p:nvSpPr>
        <p:spPr>
          <a:xfrm>
            <a:off x="420624" y="6019801"/>
            <a:ext cx="457200" cy="184150"/>
          </a:xfrm>
          <a:prstGeom prst="rect">
            <a:avLst/>
          </a:prstGeom>
        </p:spPr>
        <p:txBody>
          <a:bodyPr vert="horz" lIns="0" tIns="0" rIns="0" bIns="0" rtlCol="0" anchor="ctr"/>
          <a:lstStyle>
            <a:defPPr>
              <a:defRPr lang="de-DE"/>
            </a:defPPr>
            <a:lvl1pPr marL="0" algn="l" defTabSz="914400" rtl="0" eaLnBrk="1" latinLnBrk="0" hangingPunct="1">
              <a:defRPr sz="900" b="1" kern="1200">
                <a:solidFill>
                  <a:schemeClr val="bg1"/>
                </a:solidFill>
                <a:latin typeface="SRH Text" panose="020B0503020204020204" pitchFamily="34" charset="0"/>
                <a:ea typeface="SRH Text" panose="020B0503020204020204" pitchFamily="34" charset="0"/>
                <a:cs typeface="SRH Text"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DF2D63-3FF5-D547-96B9-BE9CCD1ABA58}" type="slidenum">
              <a:rPr lang="en-US" smtClean="0"/>
              <a:pPr/>
              <a:t>11</a:t>
            </a:fld>
            <a:endParaRPr lang="en-US" dirty="0"/>
          </a:p>
        </p:txBody>
      </p:sp>
      <p:sp>
        <p:nvSpPr>
          <p:cNvPr id="2" name="Textplatzhalter 9">
            <a:extLst>
              <a:ext uri="{FF2B5EF4-FFF2-40B4-BE49-F238E27FC236}">
                <a16:creationId xmlns:a16="http://schemas.microsoft.com/office/drawing/2014/main" id="{51B571DA-755F-BA56-0E7E-06D3CDC7646D}"/>
              </a:ext>
            </a:extLst>
          </p:cNvPr>
          <p:cNvSpPr txBox="1">
            <a:spLocks/>
          </p:cNvSpPr>
          <p:nvPr/>
        </p:nvSpPr>
        <p:spPr>
          <a:xfrm>
            <a:off x="508982" y="3674078"/>
            <a:ext cx="3176302" cy="2711514"/>
          </a:xfrm>
          <a:prstGeom prst="rect">
            <a:avLst/>
          </a:prstGeom>
        </p:spPr>
        <p:txBody>
          <a:bodyPr/>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algn="ctr"/>
            <a:r>
              <a:rPr lang="de-DE" sz="19900" dirty="0">
                <a:solidFill>
                  <a:schemeClr val="bg1"/>
                </a:solidFill>
              </a:rPr>
              <a:t>04</a:t>
            </a:r>
          </a:p>
        </p:txBody>
      </p:sp>
    </p:spTree>
    <p:extLst>
      <p:ext uri="{BB962C8B-B14F-4D97-AF65-F5344CB8AC3E}">
        <p14:creationId xmlns:p14="http://schemas.microsoft.com/office/powerpoint/2010/main" val="204480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12</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3228527" y="1174655"/>
            <a:ext cx="6850380" cy="969513"/>
          </a:xfrm>
        </p:spPr>
        <p:txBody>
          <a:bodyPr/>
          <a:lstStyle/>
          <a:p>
            <a:pPr algn="ctr"/>
            <a:r>
              <a:rPr lang="en-US" sz="6600" dirty="0"/>
              <a:t>METHODOLOGY</a:t>
            </a:r>
            <a:endParaRPr lang="en-US" sz="1800" dirty="0">
              <a:latin typeface="+mj-lt"/>
            </a:endParaRPr>
          </a:p>
        </p:txBody>
      </p:sp>
      <p:sp>
        <p:nvSpPr>
          <p:cNvPr id="53" name="Content Placeholder 2">
            <a:extLst>
              <a:ext uri="{FF2B5EF4-FFF2-40B4-BE49-F238E27FC236}">
                <a16:creationId xmlns:a16="http://schemas.microsoft.com/office/drawing/2014/main" id="{D9FE22C3-3229-2486-077B-9E8F75D4514C}"/>
              </a:ext>
            </a:extLst>
          </p:cNvPr>
          <p:cNvSpPr txBox="1">
            <a:spLocks/>
          </p:cNvSpPr>
          <p:nvPr/>
        </p:nvSpPr>
        <p:spPr>
          <a:xfrm>
            <a:off x="3228527" y="2753863"/>
            <a:ext cx="8780593" cy="3569562"/>
          </a:xfrm>
          <a:prstGeom prst="rect">
            <a:avLst/>
          </a:prstGeom>
        </p:spPr>
        <p:txBody>
          <a:bodyPr numCol="1"/>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marL="342900" indent="-342900" algn="l">
              <a:buFont typeface="Arial" panose="020B0604020202020204" pitchFamily="34" charset="0"/>
              <a:buChar char="•"/>
            </a:pPr>
            <a:r>
              <a:rPr lang="en-US" sz="2400" b="0" i="0" dirty="0">
                <a:solidFill>
                  <a:srgbClr val="374151"/>
                </a:solidFill>
                <a:effectLst/>
                <a:latin typeface="Söhne"/>
              </a:rPr>
              <a:t>Leveraging the renowned Liege dataset to analyze the impact of weather variables on PV system performance, emphasizing their primary role in driving PV energy generation within the dataset.</a:t>
            </a:r>
          </a:p>
          <a:p>
            <a:pPr marL="342900" indent="-342900" algn="l">
              <a:buFont typeface="Arial" panose="020B0604020202020204" pitchFamily="34" charset="0"/>
              <a:buChar char="•"/>
            </a:pPr>
            <a:r>
              <a:rPr lang="en-US" sz="2400" b="0" i="0" dirty="0">
                <a:solidFill>
                  <a:srgbClr val="374151"/>
                </a:solidFill>
                <a:effectLst/>
                <a:latin typeface="Söhne"/>
              </a:rPr>
              <a:t>Combined the Liege dataset learnings with a main microgrid dataset, covering 2022 data and featuring 18 carefully chosen variables spanning environmental and operational metrics, enriching the research.</a:t>
            </a:r>
          </a:p>
          <a:p>
            <a:endParaRPr lang="en-US" sz="1400" dirty="0">
              <a:latin typeface="+mn-lt"/>
            </a:endParaRPr>
          </a:p>
          <a:p>
            <a:endParaRPr lang="en-US" dirty="0">
              <a:latin typeface="+mn-lt"/>
            </a:endParaRPr>
          </a:p>
        </p:txBody>
      </p:sp>
      <p:pic>
        <p:nvPicPr>
          <p:cNvPr id="2" name="Picture Placeholder 5">
            <a:extLst>
              <a:ext uri="{FF2B5EF4-FFF2-40B4-BE49-F238E27FC236}">
                <a16:creationId xmlns:a16="http://schemas.microsoft.com/office/drawing/2014/main" id="{BC8E5142-17F4-899C-E55F-FE33C95B420B}"/>
              </a:ext>
            </a:extLst>
          </p:cNvPr>
          <p:cNvPicPr>
            <a:picLocks noChangeAspect="1"/>
          </p:cNvPicPr>
          <p:nvPr/>
        </p:nvPicPr>
        <p:blipFill rotWithShape="1">
          <a:blip r:embed="rId2"/>
          <a:srcRect l="17403" t="16667" r="17483" b="16667"/>
          <a:stretch/>
        </p:blipFill>
        <p:spPr>
          <a:xfrm>
            <a:off x="435430" y="2295875"/>
            <a:ext cx="2423604" cy="2481398"/>
          </a:xfrm>
          <a:prstGeom prst="rect">
            <a:avLst/>
          </a:prstGeom>
        </p:spPr>
      </p:pic>
    </p:spTree>
    <p:extLst>
      <p:ext uri="{BB962C8B-B14F-4D97-AF65-F5344CB8AC3E}">
        <p14:creationId xmlns:p14="http://schemas.microsoft.com/office/powerpoint/2010/main" val="4621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13</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3228527" y="1022255"/>
            <a:ext cx="6850380" cy="969513"/>
          </a:xfrm>
        </p:spPr>
        <p:txBody>
          <a:bodyPr/>
          <a:lstStyle/>
          <a:p>
            <a:pPr algn="ctr"/>
            <a:r>
              <a:rPr lang="en-US" sz="6600" dirty="0"/>
              <a:t>METHODOLOGY</a:t>
            </a:r>
            <a:endParaRPr lang="en-US" sz="1800" dirty="0">
              <a:latin typeface="+mj-lt"/>
            </a:endParaRPr>
          </a:p>
        </p:txBody>
      </p:sp>
      <p:sp>
        <p:nvSpPr>
          <p:cNvPr id="53" name="Content Placeholder 2">
            <a:extLst>
              <a:ext uri="{FF2B5EF4-FFF2-40B4-BE49-F238E27FC236}">
                <a16:creationId xmlns:a16="http://schemas.microsoft.com/office/drawing/2014/main" id="{D9FE22C3-3229-2486-077B-9E8F75D4514C}"/>
              </a:ext>
            </a:extLst>
          </p:cNvPr>
          <p:cNvSpPr txBox="1">
            <a:spLocks/>
          </p:cNvSpPr>
          <p:nvPr/>
        </p:nvSpPr>
        <p:spPr>
          <a:xfrm>
            <a:off x="3361374" y="2266183"/>
            <a:ext cx="8780593" cy="4455292"/>
          </a:xfrm>
          <a:prstGeom prst="rect">
            <a:avLst/>
          </a:prstGeom>
        </p:spPr>
        <p:txBody>
          <a:bodyPr numCol="1"/>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r>
              <a:rPr lang="en-US" sz="2400" b="0" i="0" dirty="0">
                <a:solidFill>
                  <a:srgbClr val="374151"/>
                </a:solidFill>
                <a:effectLst/>
                <a:latin typeface="Söhne"/>
              </a:rPr>
              <a:t>In our rigorous methodology, we executed a multi-stage process encompassing data preprocessing, exploratory data analysis, and the meticulous selection of diverse machine-learning models. These models underwent comprehensive parameter tuning and optimization to ensure their peak performance. Our evaluation was thorough, assessing six models—Linear Regression, Lasso Regression, Ridge Regression, Decision Tree, Random Forest, and Neural Network—utilizing essential metrics like Mean Squared Error (MSE), Mean Absolute Error (MAE), and R-squared values. Additionally, we visually presented plots for intuitive comparisons, enhancing our understanding of model performance</a:t>
            </a:r>
            <a:endParaRPr lang="en-IN" sz="2400" dirty="0"/>
          </a:p>
          <a:p>
            <a:endParaRPr lang="en-US" sz="1100" dirty="0">
              <a:latin typeface="+mn-lt"/>
            </a:endParaRPr>
          </a:p>
          <a:p>
            <a:endParaRPr lang="en-US" sz="1600" dirty="0">
              <a:latin typeface="+mn-lt"/>
            </a:endParaRPr>
          </a:p>
        </p:txBody>
      </p:sp>
      <p:pic>
        <p:nvPicPr>
          <p:cNvPr id="2" name="Picture Placeholder 5">
            <a:extLst>
              <a:ext uri="{FF2B5EF4-FFF2-40B4-BE49-F238E27FC236}">
                <a16:creationId xmlns:a16="http://schemas.microsoft.com/office/drawing/2014/main" id="{BC8E5142-17F4-899C-E55F-FE33C95B420B}"/>
              </a:ext>
            </a:extLst>
          </p:cNvPr>
          <p:cNvPicPr>
            <a:picLocks noChangeAspect="1"/>
          </p:cNvPicPr>
          <p:nvPr/>
        </p:nvPicPr>
        <p:blipFill rotWithShape="1">
          <a:blip r:embed="rId2"/>
          <a:srcRect l="17403" t="16667" r="17483" b="16667"/>
          <a:stretch/>
        </p:blipFill>
        <p:spPr>
          <a:xfrm>
            <a:off x="435430" y="2295875"/>
            <a:ext cx="2423604" cy="2481398"/>
          </a:xfrm>
          <a:prstGeom prst="rect">
            <a:avLst/>
          </a:prstGeom>
        </p:spPr>
      </p:pic>
    </p:spTree>
    <p:extLst>
      <p:ext uri="{BB962C8B-B14F-4D97-AF65-F5344CB8AC3E}">
        <p14:creationId xmlns:p14="http://schemas.microsoft.com/office/powerpoint/2010/main" val="3175439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47C5B1E-727B-4088-AD0E-BEE8CBF41612}"/>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72775CE3-3566-4C2C-9B60-8313F0670425}"/>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630901D8-2231-446A-8D14-E61C975DAB59}"/>
              </a:ext>
            </a:extLst>
          </p:cNvPr>
          <p:cNvSpPr>
            <a:spLocks noGrp="1"/>
          </p:cNvSpPr>
          <p:nvPr>
            <p:ph type="sldNum" sz="quarter" idx="12"/>
          </p:nvPr>
        </p:nvSpPr>
        <p:spPr/>
        <p:txBody>
          <a:bodyPr/>
          <a:lstStyle/>
          <a:p>
            <a:fld id="{075B144D-941B-4DFC-AF5F-0416193D12EC}" type="slidenum">
              <a:rPr lang="de-DE" smtClean="0"/>
              <a:t>14</a:t>
            </a:fld>
            <a:endParaRPr lang="de-DE"/>
          </a:p>
        </p:txBody>
      </p:sp>
      <p:sp>
        <p:nvSpPr>
          <p:cNvPr id="8" name="Title 1">
            <a:extLst>
              <a:ext uri="{FF2B5EF4-FFF2-40B4-BE49-F238E27FC236}">
                <a16:creationId xmlns:a16="http://schemas.microsoft.com/office/drawing/2014/main" id="{44323856-09FB-D55F-6689-184CF358C4D4}"/>
              </a:ext>
            </a:extLst>
          </p:cNvPr>
          <p:cNvSpPr>
            <a:spLocks noGrp="1"/>
          </p:cNvSpPr>
          <p:nvPr>
            <p:ph type="title"/>
          </p:nvPr>
        </p:nvSpPr>
        <p:spPr>
          <a:xfrm>
            <a:off x="804924" y="3154680"/>
            <a:ext cx="5760720" cy="548640"/>
          </a:xfrm>
        </p:spPr>
        <p:txBody>
          <a:bodyPr/>
          <a:lstStyle/>
          <a:p>
            <a:r>
              <a:rPr lang="en-US" dirty="0">
                <a:solidFill>
                  <a:schemeClr val="bg1">
                    <a:lumMod val="95000"/>
                  </a:schemeClr>
                </a:solidFill>
              </a:rPr>
              <a:t>RESULTS</a:t>
            </a:r>
          </a:p>
        </p:txBody>
      </p:sp>
      <p:sp>
        <p:nvSpPr>
          <p:cNvPr id="10" name="Slide Number Placeholder 3">
            <a:extLst>
              <a:ext uri="{FF2B5EF4-FFF2-40B4-BE49-F238E27FC236}">
                <a16:creationId xmlns:a16="http://schemas.microsoft.com/office/drawing/2014/main" id="{02EF16DB-2C1C-C970-73B8-3227764D7CFE}"/>
              </a:ext>
            </a:extLst>
          </p:cNvPr>
          <p:cNvSpPr txBox="1">
            <a:spLocks/>
          </p:cNvSpPr>
          <p:nvPr/>
        </p:nvSpPr>
        <p:spPr>
          <a:xfrm>
            <a:off x="420624" y="6019801"/>
            <a:ext cx="457200" cy="184150"/>
          </a:xfrm>
          <a:prstGeom prst="rect">
            <a:avLst/>
          </a:prstGeom>
        </p:spPr>
        <p:txBody>
          <a:bodyPr vert="horz" lIns="0" tIns="0" rIns="0" bIns="0" rtlCol="0" anchor="ctr"/>
          <a:lstStyle>
            <a:defPPr>
              <a:defRPr lang="de-DE"/>
            </a:defPPr>
            <a:lvl1pPr marL="0" algn="l" defTabSz="914400" rtl="0" eaLnBrk="1" latinLnBrk="0" hangingPunct="1">
              <a:defRPr sz="900" b="1" kern="1200">
                <a:solidFill>
                  <a:schemeClr val="bg1"/>
                </a:solidFill>
                <a:latin typeface="SRH Text" panose="020B0503020204020204" pitchFamily="34" charset="0"/>
                <a:ea typeface="SRH Text" panose="020B0503020204020204" pitchFamily="34" charset="0"/>
                <a:cs typeface="SRH Text"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DF2D63-3FF5-D547-96B9-BE9CCD1ABA58}" type="slidenum">
              <a:rPr lang="en-US" smtClean="0"/>
              <a:pPr/>
              <a:t>14</a:t>
            </a:fld>
            <a:endParaRPr lang="en-US" dirty="0"/>
          </a:p>
        </p:txBody>
      </p:sp>
      <p:sp>
        <p:nvSpPr>
          <p:cNvPr id="2" name="Textplatzhalter 9">
            <a:extLst>
              <a:ext uri="{FF2B5EF4-FFF2-40B4-BE49-F238E27FC236}">
                <a16:creationId xmlns:a16="http://schemas.microsoft.com/office/drawing/2014/main" id="{7868C2D3-D592-5CB5-949F-1DEA267B2D43}"/>
              </a:ext>
            </a:extLst>
          </p:cNvPr>
          <p:cNvSpPr txBox="1">
            <a:spLocks/>
          </p:cNvSpPr>
          <p:nvPr/>
        </p:nvSpPr>
        <p:spPr>
          <a:xfrm>
            <a:off x="420624" y="3642671"/>
            <a:ext cx="3176302" cy="2711514"/>
          </a:xfrm>
          <a:prstGeom prst="rect">
            <a:avLst/>
          </a:prstGeom>
        </p:spPr>
        <p:txBody>
          <a:bodyPr/>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algn="ctr"/>
            <a:r>
              <a:rPr lang="de-DE" sz="19900" dirty="0">
                <a:solidFill>
                  <a:schemeClr val="bg1"/>
                </a:solidFill>
              </a:rPr>
              <a:t>05</a:t>
            </a:r>
          </a:p>
        </p:txBody>
      </p:sp>
    </p:spTree>
    <p:extLst>
      <p:ext uri="{BB962C8B-B14F-4D97-AF65-F5344CB8AC3E}">
        <p14:creationId xmlns:p14="http://schemas.microsoft.com/office/powerpoint/2010/main" val="352180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15</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3228527" y="994811"/>
            <a:ext cx="6850380" cy="969513"/>
          </a:xfrm>
        </p:spPr>
        <p:txBody>
          <a:bodyPr/>
          <a:lstStyle/>
          <a:p>
            <a:r>
              <a:rPr lang="en-US" sz="7200" dirty="0"/>
              <a:t>RESULTS</a:t>
            </a:r>
            <a:endParaRPr lang="en-US" sz="2000" dirty="0">
              <a:latin typeface="+mj-lt"/>
            </a:endParaRPr>
          </a:p>
        </p:txBody>
      </p:sp>
      <p:sp>
        <p:nvSpPr>
          <p:cNvPr id="53" name="Content Placeholder 2">
            <a:extLst>
              <a:ext uri="{FF2B5EF4-FFF2-40B4-BE49-F238E27FC236}">
                <a16:creationId xmlns:a16="http://schemas.microsoft.com/office/drawing/2014/main" id="{D9FE22C3-3229-2486-077B-9E8F75D4514C}"/>
              </a:ext>
            </a:extLst>
          </p:cNvPr>
          <p:cNvSpPr txBox="1">
            <a:spLocks/>
          </p:cNvSpPr>
          <p:nvPr/>
        </p:nvSpPr>
        <p:spPr>
          <a:xfrm>
            <a:off x="3228527" y="2375556"/>
            <a:ext cx="8780593" cy="3735684"/>
          </a:xfrm>
          <a:prstGeom prst="rect">
            <a:avLst/>
          </a:prstGeom>
        </p:spPr>
        <p:txBody>
          <a:bodyPr numCol="1"/>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marL="0" indent="0">
              <a:lnSpc>
                <a:spcPts val="2400"/>
              </a:lnSpc>
              <a:buNone/>
            </a:pPr>
            <a:r>
              <a:rPr lang="en-US" sz="2400" b="0" i="0" dirty="0">
                <a:solidFill>
                  <a:srgbClr val="374151"/>
                </a:solidFill>
                <a:effectLst/>
                <a:latin typeface="+mn-lt"/>
              </a:rPr>
              <a:t>In today's quest for sustainable energy solutions, microgrids with photovoltaic (PV) panels have emerged as game-changers. We're here to explore predictive modeling techniques that enhance PV generation within microgrids. Our goal is to bridge the gap between environmental factors and PV output, ushering in a more efficient, reliable, and sustainable energy future.</a:t>
            </a:r>
            <a:endParaRPr lang="en-US" sz="2000" spc="0" dirty="0">
              <a:latin typeface="+mn-lt"/>
              <a:ea typeface="+mn-lt"/>
              <a:cs typeface="+mn-lt"/>
            </a:endParaRPr>
          </a:p>
          <a:p>
            <a:endParaRPr lang="en-US" dirty="0">
              <a:latin typeface="+mn-lt"/>
            </a:endParaRPr>
          </a:p>
          <a:p>
            <a:pPr marL="342900" indent="-342900">
              <a:buFont typeface="+mj-lt"/>
              <a:buAutoNum type="arabicPeriod"/>
            </a:pPr>
            <a:endParaRPr lang="en-US" sz="2400" dirty="0">
              <a:latin typeface="+mn-lt"/>
            </a:endParaRPr>
          </a:p>
        </p:txBody>
      </p:sp>
      <p:pic>
        <p:nvPicPr>
          <p:cNvPr id="2" name="Picture Placeholder 5">
            <a:extLst>
              <a:ext uri="{FF2B5EF4-FFF2-40B4-BE49-F238E27FC236}">
                <a16:creationId xmlns:a16="http://schemas.microsoft.com/office/drawing/2014/main" id="{BC8E5142-17F4-899C-E55F-FE33C95B420B}"/>
              </a:ext>
            </a:extLst>
          </p:cNvPr>
          <p:cNvPicPr>
            <a:picLocks noChangeAspect="1"/>
          </p:cNvPicPr>
          <p:nvPr/>
        </p:nvPicPr>
        <p:blipFill rotWithShape="1">
          <a:blip r:embed="rId2"/>
          <a:srcRect l="17403" t="16667" r="17483" b="16667"/>
          <a:stretch/>
        </p:blipFill>
        <p:spPr>
          <a:xfrm>
            <a:off x="435430" y="2295875"/>
            <a:ext cx="2423604" cy="2481398"/>
          </a:xfrm>
          <a:prstGeom prst="rect">
            <a:avLst/>
          </a:prstGeom>
        </p:spPr>
      </p:pic>
    </p:spTree>
    <p:extLst>
      <p:ext uri="{BB962C8B-B14F-4D97-AF65-F5344CB8AC3E}">
        <p14:creationId xmlns:p14="http://schemas.microsoft.com/office/powerpoint/2010/main" val="860475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16</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3685727" y="495927"/>
            <a:ext cx="6850380" cy="969513"/>
          </a:xfrm>
        </p:spPr>
        <p:txBody>
          <a:bodyPr/>
          <a:lstStyle/>
          <a:p>
            <a:r>
              <a:rPr lang="en-US" sz="7200" dirty="0">
                <a:latin typeface="+mj-lt"/>
              </a:rPr>
              <a:t>VISUALS</a:t>
            </a:r>
            <a:endParaRPr lang="en-US" sz="2000" dirty="0">
              <a:latin typeface="+mj-lt"/>
            </a:endParaRPr>
          </a:p>
        </p:txBody>
      </p:sp>
      <p:pic>
        <p:nvPicPr>
          <p:cNvPr id="7" name="Picture 1">
            <a:extLst>
              <a:ext uri="{FF2B5EF4-FFF2-40B4-BE49-F238E27FC236}">
                <a16:creationId xmlns:a16="http://schemas.microsoft.com/office/drawing/2014/main" id="{6A2525FC-CE0B-75F5-A23B-BD304C668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27" y="1366756"/>
            <a:ext cx="7509139" cy="518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ED22565-6B60-A8D1-B3B4-858037471067}"/>
              </a:ext>
            </a:extLst>
          </p:cNvPr>
          <p:cNvSpPr txBox="1"/>
          <p:nvPr/>
        </p:nvSpPr>
        <p:spPr>
          <a:xfrm>
            <a:off x="367645" y="1925736"/>
            <a:ext cx="255157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This is a visual representation of the residuals i.e. actual VS predicted PV generation</a:t>
            </a:r>
          </a:p>
          <a:p>
            <a:endParaRPr lang="en-US" dirty="0"/>
          </a:p>
          <a:p>
            <a:pPr marL="285750" indent="-285750">
              <a:buFont typeface="Arial" panose="020B0604020202020204" pitchFamily="34" charset="0"/>
              <a:buChar char="•"/>
            </a:pPr>
            <a:r>
              <a:rPr lang="en-US" dirty="0"/>
              <a:t>The red line(0.0) is where they completely match each other.</a:t>
            </a:r>
          </a:p>
          <a:p>
            <a:endParaRPr lang="en-US" dirty="0"/>
          </a:p>
          <a:p>
            <a:pPr marL="285750" indent="-285750">
              <a:buFont typeface="Arial" panose="020B0604020202020204" pitchFamily="34" charset="0"/>
              <a:buChar char="•"/>
            </a:pPr>
            <a:r>
              <a:rPr lang="en-US" dirty="0"/>
              <a:t>As we can see there is very little deviation from the actual data.</a:t>
            </a:r>
          </a:p>
          <a:p>
            <a:endParaRPr lang="en-US" dirty="0"/>
          </a:p>
          <a:p>
            <a:endParaRPr lang="en-IN" dirty="0"/>
          </a:p>
        </p:txBody>
      </p:sp>
    </p:spTree>
    <p:extLst>
      <p:ext uri="{BB962C8B-B14F-4D97-AF65-F5344CB8AC3E}">
        <p14:creationId xmlns:p14="http://schemas.microsoft.com/office/powerpoint/2010/main" val="272532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91AF9E-8AAF-7DF7-F7D6-31828EFA8AD3}"/>
              </a:ext>
            </a:extLst>
          </p:cNvPr>
          <p:cNvSpPr>
            <a:spLocks noGrp="1"/>
          </p:cNvSpPr>
          <p:nvPr>
            <p:ph type="sldNum" sz="quarter" idx="12"/>
          </p:nvPr>
        </p:nvSpPr>
        <p:spPr/>
        <p:txBody>
          <a:bodyPr/>
          <a:lstStyle/>
          <a:p>
            <a:fld id="{075B144D-941B-4DFC-AF5F-0416193D12EC}" type="slidenum">
              <a:rPr lang="de-DE" smtClean="0"/>
              <a:t>17</a:t>
            </a:fld>
            <a:endParaRPr lang="de-DE"/>
          </a:p>
        </p:txBody>
      </p:sp>
      <p:sp>
        <p:nvSpPr>
          <p:cNvPr id="3" name="Footer Placeholder 2">
            <a:extLst>
              <a:ext uri="{FF2B5EF4-FFF2-40B4-BE49-F238E27FC236}">
                <a16:creationId xmlns:a16="http://schemas.microsoft.com/office/drawing/2014/main" id="{796B39A1-1ADE-BA84-CC70-47514489F912}"/>
              </a:ext>
            </a:extLst>
          </p:cNvPr>
          <p:cNvSpPr>
            <a:spLocks noGrp="1"/>
          </p:cNvSpPr>
          <p:nvPr>
            <p:ph type="ftr" sz="quarter" idx="11"/>
          </p:nvPr>
        </p:nvSpPr>
        <p:spPr/>
        <p:txBody>
          <a:bodyPr/>
          <a:lstStyle/>
          <a:p>
            <a:r>
              <a:rPr lang="de-DE"/>
              <a:t>SRH Unternehmen  –  Max Mustermann</a:t>
            </a:r>
            <a:endParaRPr lang="de-DE" dirty="0"/>
          </a:p>
        </p:txBody>
      </p:sp>
      <p:sp>
        <p:nvSpPr>
          <p:cNvPr id="4" name="Date Placeholder 3">
            <a:extLst>
              <a:ext uri="{FF2B5EF4-FFF2-40B4-BE49-F238E27FC236}">
                <a16:creationId xmlns:a16="http://schemas.microsoft.com/office/drawing/2014/main" id="{DB97F6B7-F17A-1186-3E25-0ADFB4DE1820}"/>
              </a:ext>
            </a:extLst>
          </p:cNvPr>
          <p:cNvSpPr>
            <a:spLocks noGrp="1"/>
          </p:cNvSpPr>
          <p:nvPr>
            <p:ph type="dt" sz="half" idx="10"/>
          </p:nvPr>
        </p:nvSpPr>
        <p:spPr/>
        <p:txBody>
          <a:bodyPr/>
          <a:lstStyle/>
          <a:p>
            <a:r>
              <a:rPr lang="de-DE"/>
              <a:t>00.00.2020</a:t>
            </a:r>
          </a:p>
        </p:txBody>
      </p:sp>
      <p:sp>
        <p:nvSpPr>
          <p:cNvPr id="26" name="Title 1">
            <a:extLst>
              <a:ext uri="{FF2B5EF4-FFF2-40B4-BE49-F238E27FC236}">
                <a16:creationId xmlns:a16="http://schemas.microsoft.com/office/drawing/2014/main" id="{7FFCEE9F-B9DC-9F3B-E634-53F26CA53082}"/>
              </a:ext>
            </a:extLst>
          </p:cNvPr>
          <p:cNvSpPr>
            <a:spLocks noGrp="1"/>
          </p:cNvSpPr>
          <p:nvPr>
            <p:ph type="title"/>
          </p:nvPr>
        </p:nvSpPr>
        <p:spPr>
          <a:xfrm>
            <a:off x="697952" y="457200"/>
            <a:ext cx="10448785" cy="914400"/>
          </a:xfrm>
        </p:spPr>
        <p:txBody>
          <a:bodyPr/>
          <a:lstStyle/>
          <a:p>
            <a:pPr algn="ctr"/>
            <a:r>
              <a:rPr lang="en-US" dirty="0"/>
              <a:t>RESULTS TABLE</a:t>
            </a:r>
          </a:p>
        </p:txBody>
      </p:sp>
      <p:graphicFrame>
        <p:nvGraphicFramePr>
          <p:cNvPr id="27" name="Table 4">
            <a:extLst>
              <a:ext uri="{FF2B5EF4-FFF2-40B4-BE49-F238E27FC236}">
                <a16:creationId xmlns:a16="http://schemas.microsoft.com/office/drawing/2014/main" id="{21DE919D-57D4-9E83-EE52-F19C210F58B3}"/>
              </a:ext>
            </a:extLst>
          </p:cNvPr>
          <p:cNvGraphicFramePr>
            <a:graphicFrameLocks/>
          </p:cNvGraphicFramePr>
          <p:nvPr>
            <p:extLst>
              <p:ext uri="{D42A27DB-BD31-4B8C-83A1-F6EECF244321}">
                <p14:modId xmlns:p14="http://schemas.microsoft.com/office/powerpoint/2010/main" val="4042585925"/>
              </p:ext>
            </p:extLst>
          </p:nvPr>
        </p:nvGraphicFramePr>
        <p:xfrm>
          <a:off x="690493" y="1593850"/>
          <a:ext cx="10182158" cy="4502150"/>
        </p:xfrm>
        <a:graphic>
          <a:graphicData uri="http://schemas.openxmlformats.org/drawingml/2006/table">
            <a:tbl>
              <a:tblPr firstRow="1" bandRow="1">
                <a:tableStyleId>{5C22544A-7EE6-4342-B048-85BDC9FD1C3A}</a:tableStyleId>
              </a:tblPr>
              <a:tblGrid>
                <a:gridCol w="1454594">
                  <a:extLst>
                    <a:ext uri="{9D8B030D-6E8A-4147-A177-3AD203B41FA5}">
                      <a16:colId xmlns:a16="http://schemas.microsoft.com/office/drawing/2014/main" val="14803066"/>
                    </a:ext>
                  </a:extLst>
                </a:gridCol>
                <a:gridCol w="1454594">
                  <a:extLst>
                    <a:ext uri="{9D8B030D-6E8A-4147-A177-3AD203B41FA5}">
                      <a16:colId xmlns:a16="http://schemas.microsoft.com/office/drawing/2014/main" val="1689330750"/>
                    </a:ext>
                  </a:extLst>
                </a:gridCol>
                <a:gridCol w="1454594">
                  <a:extLst>
                    <a:ext uri="{9D8B030D-6E8A-4147-A177-3AD203B41FA5}">
                      <a16:colId xmlns:a16="http://schemas.microsoft.com/office/drawing/2014/main" val="2660631934"/>
                    </a:ext>
                  </a:extLst>
                </a:gridCol>
                <a:gridCol w="1454594">
                  <a:extLst>
                    <a:ext uri="{9D8B030D-6E8A-4147-A177-3AD203B41FA5}">
                      <a16:colId xmlns:a16="http://schemas.microsoft.com/office/drawing/2014/main" val="1603189107"/>
                    </a:ext>
                  </a:extLst>
                </a:gridCol>
                <a:gridCol w="1454594">
                  <a:extLst>
                    <a:ext uri="{9D8B030D-6E8A-4147-A177-3AD203B41FA5}">
                      <a16:colId xmlns:a16="http://schemas.microsoft.com/office/drawing/2014/main" val="2755691855"/>
                    </a:ext>
                  </a:extLst>
                </a:gridCol>
                <a:gridCol w="1454594">
                  <a:extLst>
                    <a:ext uri="{9D8B030D-6E8A-4147-A177-3AD203B41FA5}">
                      <a16:colId xmlns:a16="http://schemas.microsoft.com/office/drawing/2014/main" val="2332903354"/>
                    </a:ext>
                  </a:extLst>
                </a:gridCol>
                <a:gridCol w="1454594">
                  <a:extLst>
                    <a:ext uri="{9D8B030D-6E8A-4147-A177-3AD203B41FA5}">
                      <a16:colId xmlns:a16="http://schemas.microsoft.com/office/drawing/2014/main" val="1909609513"/>
                    </a:ext>
                  </a:extLst>
                </a:gridCol>
              </a:tblGrid>
              <a:tr h="900430">
                <a:tc>
                  <a:txBody>
                    <a:bodyPr/>
                    <a:lstStyle/>
                    <a:p>
                      <a:pPr algn="ctr"/>
                      <a:r>
                        <a:rPr lang="en-US" sz="1400" b="0" i="0" cap="all" spc="200" baseline="0" dirty="0">
                          <a:solidFill>
                            <a:schemeClr val="tx1"/>
                          </a:solidFill>
                          <a:latin typeface="Posterama" panose="020B0504020200020000" pitchFamily="34" charset="0"/>
                        </a:rPr>
                        <a:t>scores</a:t>
                      </a:r>
                    </a:p>
                  </a:txBody>
                  <a:tcPr anchor="ctr">
                    <a:solidFill>
                      <a:schemeClr val="accent4"/>
                    </a:solidFill>
                  </a:tcPr>
                </a:tc>
                <a:tc>
                  <a:txBody>
                    <a:bodyPr/>
                    <a:lstStyle/>
                    <a:p>
                      <a:pPr algn="ctr"/>
                      <a:r>
                        <a:rPr lang="en-US" sz="1400" b="0" i="0" cap="all" spc="200" baseline="0" dirty="0">
                          <a:solidFill>
                            <a:schemeClr val="tx1"/>
                          </a:solidFill>
                          <a:latin typeface="Posterama" panose="020B0504020200020000" pitchFamily="34" charset="0"/>
                        </a:rPr>
                        <a:t>Linear regression</a:t>
                      </a:r>
                    </a:p>
                  </a:txBody>
                  <a:tcPr anchor="ctr">
                    <a:solidFill>
                      <a:schemeClr val="accent4"/>
                    </a:solidFill>
                  </a:tcPr>
                </a:tc>
                <a:tc>
                  <a:txBody>
                    <a:bodyPr/>
                    <a:lstStyle/>
                    <a:p>
                      <a:pPr algn="ctr"/>
                      <a:r>
                        <a:rPr lang="en-US" sz="1400" b="0" i="0" cap="all" spc="200" baseline="0" dirty="0">
                          <a:solidFill>
                            <a:schemeClr val="tx1"/>
                          </a:solidFill>
                          <a:latin typeface="Posterama" panose="020B0504020200020000" pitchFamily="34" charset="0"/>
                          <a:cs typeface="Posterama" panose="020B0504020200020000" pitchFamily="34" charset="0"/>
                        </a:rPr>
                        <a:t>lasso</a:t>
                      </a:r>
                    </a:p>
                  </a:txBody>
                  <a:tcPr anchor="ctr">
                    <a:solidFill>
                      <a:schemeClr val="accent4"/>
                    </a:solidFill>
                  </a:tcPr>
                </a:tc>
                <a:tc>
                  <a:txBody>
                    <a:bodyPr/>
                    <a:lstStyle/>
                    <a:p>
                      <a:pPr algn="ctr"/>
                      <a:r>
                        <a:rPr lang="en-US" sz="1400" b="0" i="0" cap="all" spc="200" baseline="0" dirty="0">
                          <a:solidFill>
                            <a:schemeClr val="tx1"/>
                          </a:solidFill>
                          <a:latin typeface="Posterama" panose="020B0504020200020000" pitchFamily="34" charset="0"/>
                          <a:cs typeface="Posterama" panose="020B0504020200020000" pitchFamily="34" charset="0"/>
                        </a:rPr>
                        <a:t>ridge</a:t>
                      </a:r>
                    </a:p>
                  </a:txBody>
                  <a:tcPr anchor="ctr">
                    <a:solidFill>
                      <a:schemeClr val="accent4"/>
                    </a:solidFill>
                  </a:tcPr>
                </a:tc>
                <a:tc>
                  <a:txBody>
                    <a:bodyPr/>
                    <a:lstStyle/>
                    <a:p>
                      <a:pPr algn="ctr"/>
                      <a:r>
                        <a:rPr lang="en-US" sz="1400" b="0" i="0" cap="all" spc="200" baseline="0" dirty="0">
                          <a:solidFill>
                            <a:schemeClr val="tx1"/>
                          </a:solidFill>
                          <a:latin typeface="Posterama" panose="020B0504020200020000" pitchFamily="34" charset="0"/>
                          <a:cs typeface="Posterama" panose="020B0504020200020000" pitchFamily="34" charset="0"/>
                        </a:rPr>
                        <a:t>Decision tree</a:t>
                      </a:r>
                    </a:p>
                  </a:txBody>
                  <a:tcPr anchor="ctr">
                    <a:solidFill>
                      <a:schemeClr val="accent4"/>
                    </a:solidFill>
                  </a:tcPr>
                </a:tc>
                <a:tc>
                  <a:txBody>
                    <a:bodyPr/>
                    <a:lstStyle/>
                    <a:p>
                      <a:pPr algn="ctr"/>
                      <a:r>
                        <a:rPr lang="en-US" sz="1400" b="0" i="0" cap="all" spc="200" baseline="0" dirty="0">
                          <a:solidFill>
                            <a:schemeClr val="tx1"/>
                          </a:solidFill>
                          <a:latin typeface="Posterama" panose="020B0504020200020000" pitchFamily="34" charset="0"/>
                          <a:cs typeface="Posterama" panose="020B0504020200020000" pitchFamily="34" charset="0"/>
                        </a:rPr>
                        <a:t>Random forest</a:t>
                      </a:r>
                    </a:p>
                  </a:txBody>
                  <a:tcPr anchor="ctr">
                    <a:solidFill>
                      <a:schemeClr val="accent4"/>
                    </a:solidFill>
                  </a:tcPr>
                </a:tc>
                <a:tc>
                  <a:txBody>
                    <a:bodyPr/>
                    <a:lstStyle/>
                    <a:p>
                      <a:pPr algn="ctr"/>
                      <a:r>
                        <a:rPr lang="en-US" sz="1400" b="0" i="0" cap="all" spc="200" baseline="0" dirty="0">
                          <a:solidFill>
                            <a:schemeClr val="tx1"/>
                          </a:solidFill>
                          <a:latin typeface="Posterama" panose="020B0504020200020000" pitchFamily="34" charset="0"/>
                          <a:cs typeface="Posterama" panose="020B0504020200020000" pitchFamily="34" charset="0"/>
                        </a:rPr>
                        <a:t>Neural network</a:t>
                      </a:r>
                    </a:p>
                  </a:txBody>
                  <a:tcPr anchor="ctr">
                    <a:solidFill>
                      <a:schemeClr val="accent4"/>
                    </a:solidFill>
                  </a:tcPr>
                </a:tc>
                <a:extLst>
                  <a:ext uri="{0D108BD9-81ED-4DB2-BD59-A6C34878D82A}">
                    <a16:rowId xmlns:a16="http://schemas.microsoft.com/office/drawing/2014/main" val="479928716"/>
                  </a:ext>
                </a:extLst>
              </a:tr>
              <a:tr h="900430">
                <a:tc>
                  <a:txBody>
                    <a:bodyPr/>
                    <a:lstStyle/>
                    <a:p>
                      <a:pPr algn="ctr"/>
                      <a:r>
                        <a:rPr lang="en-US" sz="1400" b="0" i="0" baseline="0" dirty="0">
                          <a:solidFill>
                            <a:schemeClr val="tx2">
                              <a:lumMod val="75000"/>
                            </a:schemeClr>
                          </a:solidFill>
                          <a:latin typeface="Daytona Pro Condensed Light" panose="020B0306030503040204" pitchFamily="34" charset="0"/>
                        </a:rPr>
                        <a:t>MSE</a:t>
                      </a:r>
                    </a:p>
                  </a:txBody>
                  <a:tcPr anchor="ctr">
                    <a:solidFill>
                      <a:schemeClr val="accent2">
                        <a:alpha val="10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0.022</a:t>
                      </a:r>
                    </a:p>
                  </a:txBody>
                  <a:tcPr anchor="ctr">
                    <a:solidFill>
                      <a:schemeClr val="accent2">
                        <a:alpha val="10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0.02</a:t>
                      </a:r>
                    </a:p>
                  </a:txBody>
                  <a:tcPr anchor="ctr">
                    <a:solidFill>
                      <a:schemeClr val="accent2">
                        <a:alpha val="10000"/>
                      </a:schemeClr>
                    </a:solidFill>
                  </a:tcPr>
                </a:tc>
                <a:tc>
                  <a:txBody>
                    <a:bodyPr/>
                    <a:lstStyle/>
                    <a:p>
                      <a:pPr algn="ctr"/>
                      <a:r>
                        <a:rPr lang="en-US" sz="1400" b="0" i="0" baseline="0" dirty="0">
                          <a:solidFill>
                            <a:schemeClr val="tx1"/>
                          </a:solidFill>
                          <a:latin typeface="Daytona Pro Condensed Light" panose="020B0306030503040204" pitchFamily="34" charset="0"/>
                        </a:rPr>
                        <a:t>0.022</a:t>
                      </a:r>
                    </a:p>
                  </a:txBody>
                  <a:tcPr anchor="ctr">
                    <a:solidFill>
                      <a:schemeClr val="accent2">
                        <a:alpha val="10000"/>
                      </a:schemeClr>
                    </a:solidFill>
                  </a:tcPr>
                </a:tc>
                <a:tc>
                  <a:txBody>
                    <a:bodyPr/>
                    <a:lstStyle/>
                    <a:p>
                      <a:pPr algn="ctr"/>
                      <a:r>
                        <a:rPr lang="en-US" sz="1400" b="0" i="0" baseline="0" dirty="0">
                          <a:solidFill>
                            <a:schemeClr val="tx1"/>
                          </a:solidFill>
                          <a:latin typeface="Daytona Pro Condensed Light" panose="020B0306030503040204" pitchFamily="34" charset="0"/>
                        </a:rPr>
                        <a:t>0.008</a:t>
                      </a:r>
                    </a:p>
                  </a:txBody>
                  <a:tcPr anchor="ctr">
                    <a:solidFill>
                      <a:schemeClr val="accent2">
                        <a:alpha val="10000"/>
                      </a:schemeClr>
                    </a:solidFill>
                  </a:tcPr>
                </a:tc>
                <a:tc>
                  <a:txBody>
                    <a:bodyPr/>
                    <a:lstStyle/>
                    <a:p>
                      <a:pPr algn="ctr"/>
                      <a:r>
                        <a:rPr lang="en-US" sz="1400" b="0" i="0" baseline="0" dirty="0">
                          <a:solidFill>
                            <a:schemeClr val="tx1"/>
                          </a:solidFill>
                          <a:latin typeface="Daytona Pro Condensed Light" panose="020B0306030503040204" pitchFamily="34" charset="0"/>
                        </a:rPr>
                        <a:t>0.005</a:t>
                      </a:r>
                    </a:p>
                  </a:txBody>
                  <a:tcPr anchor="ctr">
                    <a:solidFill>
                      <a:schemeClr val="accent2">
                        <a:alpha val="10000"/>
                      </a:schemeClr>
                    </a:solidFill>
                  </a:tcPr>
                </a:tc>
                <a:tc>
                  <a:txBody>
                    <a:bodyPr/>
                    <a:lstStyle/>
                    <a:p>
                      <a:pPr algn="ctr"/>
                      <a:r>
                        <a:rPr lang="en-US" sz="1400" b="0" i="0" baseline="0" dirty="0">
                          <a:solidFill>
                            <a:schemeClr val="tx1"/>
                          </a:solidFill>
                          <a:latin typeface="Daytona Pro Condensed Light" panose="020B0306030503040204" pitchFamily="34" charset="0"/>
                        </a:rPr>
                        <a:t>0.007</a:t>
                      </a:r>
                    </a:p>
                  </a:txBody>
                  <a:tcPr anchor="ctr">
                    <a:solidFill>
                      <a:schemeClr val="accent2">
                        <a:alpha val="10000"/>
                      </a:schemeClr>
                    </a:solidFill>
                  </a:tcPr>
                </a:tc>
                <a:extLst>
                  <a:ext uri="{0D108BD9-81ED-4DB2-BD59-A6C34878D82A}">
                    <a16:rowId xmlns:a16="http://schemas.microsoft.com/office/drawing/2014/main" val="1760208656"/>
                  </a:ext>
                </a:extLst>
              </a:tr>
              <a:tr h="900430">
                <a:tc>
                  <a:txBody>
                    <a:bodyPr/>
                    <a:lstStyle/>
                    <a:p>
                      <a:pPr algn="ctr"/>
                      <a:r>
                        <a:rPr lang="en-US" sz="1400" b="0" i="0" baseline="0" dirty="0">
                          <a:solidFill>
                            <a:schemeClr val="tx2">
                              <a:lumMod val="75000"/>
                            </a:schemeClr>
                          </a:solidFill>
                          <a:latin typeface="Daytona Pro Condensed Light" panose="020B0306030503040204" pitchFamily="34" charset="0"/>
                        </a:rPr>
                        <a:t>MAE</a:t>
                      </a:r>
                    </a:p>
                  </a:txBody>
                  <a:tcPr anchor="ctr">
                    <a:solidFill>
                      <a:schemeClr val="accent1">
                        <a:alpha val="15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0.088</a:t>
                      </a:r>
                    </a:p>
                  </a:txBody>
                  <a:tcPr anchor="ctr">
                    <a:solidFill>
                      <a:schemeClr val="accent1">
                        <a:alpha val="15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0.082</a:t>
                      </a:r>
                    </a:p>
                  </a:txBody>
                  <a:tcPr anchor="ctr">
                    <a:solidFill>
                      <a:schemeClr val="accent1">
                        <a:alpha val="15000"/>
                      </a:schemeClr>
                    </a:solidFill>
                  </a:tcPr>
                </a:tc>
                <a:tc>
                  <a:txBody>
                    <a:bodyPr/>
                    <a:lstStyle/>
                    <a:p>
                      <a:pPr algn="ctr"/>
                      <a:r>
                        <a:rPr lang="en-US" sz="1400" b="0" i="0" baseline="0" dirty="0">
                          <a:solidFill>
                            <a:schemeClr val="tx1"/>
                          </a:solidFill>
                          <a:latin typeface="Daytona Pro Condensed Light" panose="020B0306030503040204" pitchFamily="34" charset="0"/>
                        </a:rPr>
                        <a:t>0.088</a:t>
                      </a:r>
                    </a:p>
                  </a:txBody>
                  <a:tcPr anchor="ctr">
                    <a:solidFill>
                      <a:schemeClr val="accent1">
                        <a:alpha val="15000"/>
                      </a:schemeClr>
                    </a:solidFill>
                  </a:tcPr>
                </a:tc>
                <a:tc>
                  <a:txBody>
                    <a:bodyPr/>
                    <a:lstStyle/>
                    <a:p>
                      <a:pPr algn="ctr"/>
                      <a:r>
                        <a:rPr lang="en-US" sz="1400" b="0" i="0" baseline="0" dirty="0">
                          <a:solidFill>
                            <a:schemeClr val="tx1"/>
                          </a:solidFill>
                          <a:latin typeface="Daytona Pro Condensed Light" panose="020B0306030503040204" pitchFamily="34" charset="0"/>
                        </a:rPr>
                        <a:t>0.025</a:t>
                      </a:r>
                    </a:p>
                  </a:txBody>
                  <a:tcPr anchor="ctr">
                    <a:solidFill>
                      <a:schemeClr val="accent1">
                        <a:alpha val="15000"/>
                      </a:schemeClr>
                    </a:solidFill>
                  </a:tcPr>
                </a:tc>
                <a:tc>
                  <a:txBody>
                    <a:bodyPr/>
                    <a:lstStyle/>
                    <a:p>
                      <a:pPr algn="ctr"/>
                      <a:r>
                        <a:rPr lang="en-US" sz="1400" b="0" i="0" baseline="0" dirty="0">
                          <a:solidFill>
                            <a:schemeClr val="tx1"/>
                          </a:solidFill>
                          <a:latin typeface="Daytona Pro Condensed Light" panose="020B0306030503040204" pitchFamily="34" charset="0"/>
                        </a:rPr>
                        <a:t>0.173</a:t>
                      </a:r>
                    </a:p>
                  </a:txBody>
                  <a:tcPr anchor="ctr">
                    <a:solidFill>
                      <a:schemeClr val="accent1">
                        <a:alpha val="15000"/>
                      </a:schemeClr>
                    </a:solidFill>
                  </a:tcPr>
                </a:tc>
                <a:tc>
                  <a:txBody>
                    <a:bodyPr/>
                    <a:lstStyle/>
                    <a:p>
                      <a:pPr algn="ctr"/>
                      <a:r>
                        <a:rPr lang="en-US" sz="1400" b="0" i="0" baseline="0" dirty="0">
                          <a:solidFill>
                            <a:schemeClr val="tx1"/>
                          </a:solidFill>
                          <a:latin typeface="Daytona Pro Condensed Light" panose="020B0306030503040204" pitchFamily="34" charset="0"/>
                        </a:rPr>
                        <a:t>0.047</a:t>
                      </a:r>
                    </a:p>
                  </a:txBody>
                  <a:tcPr anchor="ctr">
                    <a:solidFill>
                      <a:schemeClr val="accent1">
                        <a:alpha val="15000"/>
                      </a:schemeClr>
                    </a:solidFill>
                  </a:tcPr>
                </a:tc>
                <a:extLst>
                  <a:ext uri="{0D108BD9-81ED-4DB2-BD59-A6C34878D82A}">
                    <a16:rowId xmlns:a16="http://schemas.microsoft.com/office/drawing/2014/main" val="3634243071"/>
                  </a:ext>
                </a:extLst>
              </a:tr>
              <a:tr h="900430">
                <a:tc>
                  <a:txBody>
                    <a:bodyPr/>
                    <a:lstStyle/>
                    <a:p>
                      <a:pPr algn="ctr"/>
                      <a:r>
                        <a:rPr lang="en-US" sz="1400" b="0" i="0" baseline="0" dirty="0">
                          <a:solidFill>
                            <a:schemeClr val="tx2">
                              <a:lumMod val="75000"/>
                            </a:schemeClr>
                          </a:solidFill>
                          <a:latin typeface="Daytona Pro Condensed Light" panose="020B0306030503040204" pitchFamily="34" charset="0"/>
                        </a:rPr>
                        <a:t>RMSE</a:t>
                      </a:r>
                    </a:p>
                  </a:txBody>
                  <a:tcPr anchor="ctr">
                    <a:solidFill>
                      <a:schemeClr val="accent2">
                        <a:alpha val="10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0.149</a:t>
                      </a:r>
                    </a:p>
                  </a:txBody>
                  <a:tcPr anchor="ctr">
                    <a:solidFill>
                      <a:schemeClr val="accent2">
                        <a:alpha val="10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0.144</a:t>
                      </a:r>
                    </a:p>
                  </a:txBody>
                  <a:tcPr anchor="ctr">
                    <a:solidFill>
                      <a:schemeClr val="accent2">
                        <a:alpha val="10000"/>
                      </a:schemeClr>
                    </a:solidFill>
                  </a:tcPr>
                </a:tc>
                <a:tc>
                  <a:txBody>
                    <a:bodyPr/>
                    <a:lstStyle/>
                    <a:p>
                      <a:pPr algn="ctr"/>
                      <a:r>
                        <a:rPr lang="en-US" sz="1400" b="0" i="0" baseline="0" dirty="0">
                          <a:solidFill>
                            <a:schemeClr val="tx1"/>
                          </a:solidFill>
                          <a:latin typeface="Daytona Pro Condensed Light" panose="020B0306030503040204" pitchFamily="34" charset="0"/>
                        </a:rPr>
                        <a:t>0.149</a:t>
                      </a:r>
                    </a:p>
                  </a:txBody>
                  <a:tcPr marL="0" marR="0" marT="0" marB="0" anchor="ctr">
                    <a:solidFill>
                      <a:schemeClr val="accent2">
                        <a:alpha val="10000"/>
                      </a:schemeClr>
                    </a:solidFill>
                  </a:tcPr>
                </a:tc>
                <a:tc>
                  <a:txBody>
                    <a:bodyPr/>
                    <a:lstStyle/>
                    <a:p>
                      <a:pPr algn="ctr"/>
                      <a:r>
                        <a:rPr lang="en-US" sz="1400" b="0" i="0" baseline="0" dirty="0">
                          <a:solidFill>
                            <a:schemeClr val="tx1"/>
                          </a:solidFill>
                          <a:latin typeface="Daytona Pro Condensed Light" panose="020B0306030503040204" pitchFamily="34" charset="0"/>
                        </a:rPr>
                        <a:t>0.093</a:t>
                      </a:r>
                    </a:p>
                  </a:txBody>
                  <a:tcPr anchor="ctr">
                    <a:solidFill>
                      <a:schemeClr val="accent2">
                        <a:alpha val="10000"/>
                      </a:schemeClr>
                    </a:solidFill>
                  </a:tcPr>
                </a:tc>
                <a:tc>
                  <a:txBody>
                    <a:bodyPr/>
                    <a:lstStyle/>
                    <a:p>
                      <a:pPr algn="ctr"/>
                      <a:r>
                        <a:rPr lang="en-US" sz="1400" b="0" i="0" baseline="0" dirty="0">
                          <a:solidFill>
                            <a:schemeClr val="tx1"/>
                          </a:solidFill>
                          <a:latin typeface="Daytona Pro Condensed Light" panose="020B0306030503040204" pitchFamily="34" charset="0"/>
                        </a:rPr>
                        <a:t>0.073</a:t>
                      </a:r>
                    </a:p>
                  </a:txBody>
                  <a:tcPr anchor="ctr">
                    <a:solidFill>
                      <a:schemeClr val="accent2">
                        <a:alpha val="10000"/>
                      </a:schemeClr>
                    </a:solidFill>
                  </a:tcPr>
                </a:tc>
                <a:tc>
                  <a:txBody>
                    <a:bodyPr/>
                    <a:lstStyle/>
                    <a:p>
                      <a:pPr algn="ctr"/>
                      <a:r>
                        <a:rPr lang="en-US" sz="1400" b="0" i="0" baseline="0" dirty="0">
                          <a:solidFill>
                            <a:schemeClr val="tx1"/>
                          </a:solidFill>
                          <a:latin typeface="Daytona Pro Condensed Light" panose="020B0306030503040204" pitchFamily="34" charset="0"/>
                        </a:rPr>
                        <a:t>0.084</a:t>
                      </a:r>
                    </a:p>
                  </a:txBody>
                  <a:tcPr anchor="ctr">
                    <a:solidFill>
                      <a:schemeClr val="accent2">
                        <a:alpha val="10000"/>
                      </a:schemeClr>
                    </a:solidFill>
                  </a:tcPr>
                </a:tc>
                <a:extLst>
                  <a:ext uri="{0D108BD9-81ED-4DB2-BD59-A6C34878D82A}">
                    <a16:rowId xmlns:a16="http://schemas.microsoft.com/office/drawing/2014/main" val="415808797"/>
                  </a:ext>
                </a:extLst>
              </a:tr>
              <a:tr h="900430">
                <a:tc>
                  <a:txBody>
                    <a:bodyPr/>
                    <a:lstStyle/>
                    <a:p>
                      <a:pPr algn="ctr"/>
                      <a:r>
                        <a:rPr lang="en-US" sz="1400" b="0" i="0" baseline="0" dirty="0">
                          <a:solidFill>
                            <a:schemeClr val="tx2">
                              <a:lumMod val="75000"/>
                            </a:schemeClr>
                          </a:solidFill>
                          <a:latin typeface="Daytona Pro Condensed Light" panose="020B0306030503040204" pitchFamily="34" charset="0"/>
                        </a:rPr>
                        <a:t>R-squared</a:t>
                      </a:r>
                    </a:p>
                  </a:txBody>
                  <a:tcPr anchor="ctr">
                    <a:solidFill>
                      <a:schemeClr val="accent1">
                        <a:alpha val="15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0.997</a:t>
                      </a:r>
                    </a:p>
                  </a:txBody>
                  <a:tcPr anchor="ctr">
                    <a:solidFill>
                      <a:schemeClr val="accent1">
                        <a:alpha val="15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0.997</a:t>
                      </a:r>
                    </a:p>
                  </a:txBody>
                  <a:tcPr anchor="ctr">
                    <a:solidFill>
                      <a:schemeClr val="accent1">
                        <a:alpha val="15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0.997</a:t>
                      </a:r>
                    </a:p>
                  </a:txBody>
                  <a:tcPr anchor="ctr">
                    <a:solidFill>
                      <a:schemeClr val="accent1">
                        <a:alpha val="15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0.998</a:t>
                      </a:r>
                    </a:p>
                  </a:txBody>
                  <a:tcPr anchor="ctr">
                    <a:solidFill>
                      <a:schemeClr val="accent1">
                        <a:alpha val="15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0.999</a:t>
                      </a:r>
                    </a:p>
                  </a:txBody>
                  <a:tcPr anchor="ctr">
                    <a:solidFill>
                      <a:schemeClr val="accent1">
                        <a:alpha val="15000"/>
                      </a:schemeClr>
                    </a:solidFill>
                  </a:tcPr>
                </a:tc>
                <a:tc>
                  <a:txBody>
                    <a:bodyPr/>
                    <a:lstStyle/>
                    <a:p>
                      <a:pPr algn="ctr"/>
                      <a:r>
                        <a:rPr lang="en-US" sz="1400" b="0" i="0" baseline="0" dirty="0">
                          <a:solidFill>
                            <a:schemeClr val="tx2">
                              <a:lumMod val="75000"/>
                            </a:schemeClr>
                          </a:solidFill>
                          <a:latin typeface="Daytona Pro Condensed Light" panose="020B0306030503040204" pitchFamily="34" charset="0"/>
                        </a:rPr>
                        <a:t>0.999</a:t>
                      </a:r>
                    </a:p>
                  </a:txBody>
                  <a:tcPr anchor="ctr">
                    <a:solidFill>
                      <a:schemeClr val="accent1">
                        <a:alpha val="15000"/>
                      </a:schemeClr>
                    </a:solidFill>
                  </a:tcP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2398480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47C5B1E-727B-4088-AD0E-BEE8CBF41612}"/>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72775CE3-3566-4C2C-9B60-8313F0670425}"/>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630901D8-2231-446A-8D14-E61C975DAB59}"/>
              </a:ext>
            </a:extLst>
          </p:cNvPr>
          <p:cNvSpPr>
            <a:spLocks noGrp="1"/>
          </p:cNvSpPr>
          <p:nvPr>
            <p:ph type="sldNum" sz="quarter" idx="12"/>
          </p:nvPr>
        </p:nvSpPr>
        <p:spPr/>
        <p:txBody>
          <a:bodyPr/>
          <a:lstStyle/>
          <a:p>
            <a:fld id="{075B144D-941B-4DFC-AF5F-0416193D12EC}" type="slidenum">
              <a:rPr lang="de-DE" smtClean="0"/>
              <a:t>18</a:t>
            </a:fld>
            <a:endParaRPr lang="de-DE"/>
          </a:p>
        </p:txBody>
      </p:sp>
      <p:sp>
        <p:nvSpPr>
          <p:cNvPr id="8" name="Title 1">
            <a:extLst>
              <a:ext uri="{FF2B5EF4-FFF2-40B4-BE49-F238E27FC236}">
                <a16:creationId xmlns:a16="http://schemas.microsoft.com/office/drawing/2014/main" id="{44323856-09FB-D55F-6689-184CF358C4D4}"/>
              </a:ext>
            </a:extLst>
          </p:cNvPr>
          <p:cNvSpPr>
            <a:spLocks noGrp="1"/>
          </p:cNvSpPr>
          <p:nvPr>
            <p:ph type="title"/>
          </p:nvPr>
        </p:nvSpPr>
        <p:spPr>
          <a:xfrm>
            <a:off x="804924" y="3154680"/>
            <a:ext cx="5760720" cy="548640"/>
          </a:xfrm>
        </p:spPr>
        <p:txBody>
          <a:bodyPr/>
          <a:lstStyle/>
          <a:p>
            <a:r>
              <a:rPr lang="en-US" dirty="0">
                <a:solidFill>
                  <a:schemeClr val="bg1">
                    <a:lumMod val="95000"/>
                  </a:schemeClr>
                </a:solidFill>
              </a:rPr>
              <a:t>CONCLUSION</a:t>
            </a:r>
          </a:p>
        </p:txBody>
      </p:sp>
      <p:sp>
        <p:nvSpPr>
          <p:cNvPr id="10" name="Slide Number Placeholder 3">
            <a:extLst>
              <a:ext uri="{FF2B5EF4-FFF2-40B4-BE49-F238E27FC236}">
                <a16:creationId xmlns:a16="http://schemas.microsoft.com/office/drawing/2014/main" id="{02EF16DB-2C1C-C970-73B8-3227764D7CFE}"/>
              </a:ext>
            </a:extLst>
          </p:cNvPr>
          <p:cNvSpPr txBox="1">
            <a:spLocks/>
          </p:cNvSpPr>
          <p:nvPr/>
        </p:nvSpPr>
        <p:spPr>
          <a:xfrm>
            <a:off x="420624" y="6019801"/>
            <a:ext cx="457200" cy="184150"/>
          </a:xfrm>
          <a:prstGeom prst="rect">
            <a:avLst/>
          </a:prstGeom>
        </p:spPr>
        <p:txBody>
          <a:bodyPr vert="horz" lIns="0" tIns="0" rIns="0" bIns="0" rtlCol="0" anchor="ctr"/>
          <a:lstStyle>
            <a:defPPr>
              <a:defRPr lang="de-DE"/>
            </a:defPPr>
            <a:lvl1pPr marL="0" algn="l" defTabSz="914400" rtl="0" eaLnBrk="1" latinLnBrk="0" hangingPunct="1">
              <a:defRPr sz="900" b="1" kern="1200">
                <a:solidFill>
                  <a:schemeClr val="bg1"/>
                </a:solidFill>
                <a:latin typeface="SRH Text" panose="020B0503020204020204" pitchFamily="34" charset="0"/>
                <a:ea typeface="SRH Text" panose="020B0503020204020204" pitchFamily="34" charset="0"/>
                <a:cs typeface="SRH Text"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DF2D63-3FF5-D547-96B9-BE9CCD1ABA58}" type="slidenum">
              <a:rPr lang="en-US" smtClean="0"/>
              <a:pPr/>
              <a:t>18</a:t>
            </a:fld>
            <a:endParaRPr lang="en-US" dirty="0"/>
          </a:p>
        </p:txBody>
      </p:sp>
      <p:sp>
        <p:nvSpPr>
          <p:cNvPr id="3" name="Textplatzhalter 9">
            <a:extLst>
              <a:ext uri="{FF2B5EF4-FFF2-40B4-BE49-F238E27FC236}">
                <a16:creationId xmlns:a16="http://schemas.microsoft.com/office/drawing/2014/main" id="{1D9EBB28-324D-28DE-4B0B-5A983B8C1F1C}"/>
              </a:ext>
            </a:extLst>
          </p:cNvPr>
          <p:cNvSpPr txBox="1">
            <a:spLocks/>
          </p:cNvSpPr>
          <p:nvPr/>
        </p:nvSpPr>
        <p:spPr>
          <a:xfrm>
            <a:off x="574604" y="3644836"/>
            <a:ext cx="3176302" cy="2711514"/>
          </a:xfrm>
          <a:prstGeom prst="rect">
            <a:avLst/>
          </a:prstGeom>
        </p:spPr>
        <p:txBody>
          <a:bodyPr/>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algn="ctr"/>
            <a:r>
              <a:rPr lang="de-DE" sz="19900" dirty="0">
                <a:solidFill>
                  <a:schemeClr val="bg1"/>
                </a:solidFill>
              </a:rPr>
              <a:t>06</a:t>
            </a:r>
          </a:p>
        </p:txBody>
      </p:sp>
    </p:spTree>
    <p:extLst>
      <p:ext uri="{BB962C8B-B14F-4D97-AF65-F5344CB8AC3E}">
        <p14:creationId xmlns:p14="http://schemas.microsoft.com/office/powerpoint/2010/main" val="1831980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19</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3228527" y="994811"/>
            <a:ext cx="6850380" cy="969513"/>
          </a:xfrm>
        </p:spPr>
        <p:txBody>
          <a:bodyPr/>
          <a:lstStyle/>
          <a:p>
            <a:r>
              <a:rPr lang="en-US" sz="7200" dirty="0"/>
              <a:t>CONCLUSION</a:t>
            </a:r>
            <a:endParaRPr lang="en-US" sz="1400" dirty="0">
              <a:latin typeface="+mj-lt"/>
            </a:endParaRPr>
          </a:p>
        </p:txBody>
      </p:sp>
      <p:sp>
        <p:nvSpPr>
          <p:cNvPr id="53" name="Content Placeholder 2">
            <a:extLst>
              <a:ext uri="{FF2B5EF4-FFF2-40B4-BE49-F238E27FC236}">
                <a16:creationId xmlns:a16="http://schemas.microsoft.com/office/drawing/2014/main" id="{D9FE22C3-3229-2486-077B-9E8F75D4514C}"/>
              </a:ext>
            </a:extLst>
          </p:cNvPr>
          <p:cNvSpPr txBox="1">
            <a:spLocks/>
          </p:cNvSpPr>
          <p:nvPr/>
        </p:nvSpPr>
        <p:spPr>
          <a:xfrm>
            <a:off x="3228527" y="2375556"/>
            <a:ext cx="8780593" cy="3735684"/>
          </a:xfrm>
          <a:prstGeom prst="rect">
            <a:avLst/>
          </a:prstGeom>
        </p:spPr>
        <p:txBody>
          <a:bodyPr numCol="1"/>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marL="0" indent="0">
              <a:buNone/>
            </a:pPr>
            <a:r>
              <a:rPr lang="en-US" sz="2400" dirty="0">
                <a:latin typeface="Söhne"/>
              </a:rPr>
              <a:t>We studied a range of machine-learning techniques to predict PV output within a microgrid. The Random Forest algorithm stands out for its ability to navigate intricate environmental variables, potentially revolutionizing microgrid management, improving energy efficiency, and advancing global climate objectives. Beyond its microgrid context, this research provides a practical roadmap for sustainability, bridging academic exploration with actionable solutions to address pressing energy and environmental challenges.</a:t>
            </a:r>
            <a:endParaRPr lang="en-IN" sz="2400" dirty="0">
              <a:latin typeface="Söhne"/>
            </a:endParaRPr>
          </a:p>
          <a:p>
            <a:endParaRPr lang="en-US" sz="1100" dirty="0">
              <a:latin typeface="+mn-lt"/>
            </a:endParaRPr>
          </a:p>
          <a:p>
            <a:pPr marL="342900" indent="-342900">
              <a:buFont typeface="+mj-lt"/>
              <a:buAutoNum type="arabicPeriod"/>
            </a:pPr>
            <a:endParaRPr lang="en-US" sz="2000" dirty="0">
              <a:latin typeface="+mn-lt"/>
            </a:endParaRPr>
          </a:p>
        </p:txBody>
      </p:sp>
      <p:pic>
        <p:nvPicPr>
          <p:cNvPr id="2" name="Picture Placeholder 5">
            <a:extLst>
              <a:ext uri="{FF2B5EF4-FFF2-40B4-BE49-F238E27FC236}">
                <a16:creationId xmlns:a16="http://schemas.microsoft.com/office/drawing/2014/main" id="{BC8E5142-17F4-899C-E55F-FE33C95B420B}"/>
              </a:ext>
            </a:extLst>
          </p:cNvPr>
          <p:cNvPicPr>
            <a:picLocks noChangeAspect="1"/>
          </p:cNvPicPr>
          <p:nvPr/>
        </p:nvPicPr>
        <p:blipFill rotWithShape="1">
          <a:blip r:embed="rId2"/>
          <a:srcRect l="17403" t="16667" r="17483" b="16667"/>
          <a:stretch/>
        </p:blipFill>
        <p:spPr>
          <a:xfrm>
            <a:off x="435430" y="2295875"/>
            <a:ext cx="2423604" cy="2481398"/>
          </a:xfrm>
          <a:prstGeom prst="rect">
            <a:avLst/>
          </a:prstGeom>
        </p:spPr>
      </p:pic>
    </p:spTree>
    <p:extLst>
      <p:ext uri="{BB962C8B-B14F-4D97-AF65-F5344CB8AC3E}">
        <p14:creationId xmlns:p14="http://schemas.microsoft.com/office/powerpoint/2010/main" val="3308103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94E55C2-B872-91C8-0E40-0E4B6225F739}"/>
              </a:ext>
            </a:extLst>
          </p:cNvPr>
          <p:cNvSpPr>
            <a:spLocks noGrp="1"/>
          </p:cNvSpPr>
          <p:nvPr>
            <p:ph type="dt" sz="half" idx="10"/>
          </p:nvPr>
        </p:nvSpPr>
        <p:spPr/>
        <p:txBody>
          <a:bodyPr/>
          <a:lstStyle/>
          <a:p>
            <a:r>
              <a:rPr lang="de-DE"/>
              <a:t>00.00.2020</a:t>
            </a:r>
          </a:p>
        </p:txBody>
      </p:sp>
      <p:sp>
        <p:nvSpPr>
          <p:cNvPr id="5" name="Footer Placeholder 4">
            <a:extLst>
              <a:ext uri="{FF2B5EF4-FFF2-40B4-BE49-F238E27FC236}">
                <a16:creationId xmlns:a16="http://schemas.microsoft.com/office/drawing/2014/main" id="{0455C128-BE81-8592-4E0F-073605E88C82}"/>
              </a:ext>
            </a:extLst>
          </p:cNvPr>
          <p:cNvSpPr>
            <a:spLocks noGrp="1"/>
          </p:cNvSpPr>
          <p:nvPr>
            <p:ph type="ftr" sz="quarter" idx="11"/>
          </p:nvPr>
        </p:nvSpPr>
        <p:spPr/>
        <p:txBody>
          <a:bodyPr/>
          <a:lstStyle/>
          <a:p>
            <a:r>
              <a:rPr lang="de-DE"/>
              <a:t>SRH Unternehmen  –  Max Mustermann</a:t>
            </a:r>
            <a:endParaRPr lang="de-DE" dirty="0"/>
          </a:p>
        </p:txBody>
      </p:sp>
      <p:sp>
        <p:nvSpPr>
          <p:cNvPr id="6" name="Slide Number Placeholder 5">
            <a:extLst>
              <a:ext uri="{FF2B5EF4-FFF2-40B4-BE49-F238E27FC236}">
                <a16:creationId xmlns:a16="http://schemas.microsoft.com/office/drawing/2014/main" id="{1E11DDB5-AE91-4B87-1676-D6B8161DD178}"/>
              </a:ext>
            </a:extLst>
          </p:cNvPr>
          <p:cNvSpPr>
            <a:spLocks noGrp="1"/>
          </p:cNvSpPr>
          <p:nvPr>
            <p:ph type="sldNum" sz="quarter" idx="12"/>
          </p:nvPr>
        </p:nvSpPr>
        <p:spPr/>
        <p:txBody>
          <a:bodyPr/>
          <a:lstStyle/>
          <a:p>
            <a:fld id="{075B144D-941B-4DFC-AF5F-0416193D12EC}" type="slidenum">
              <a:rPr lang="de-DE" smtClean="0"/>
              <a:pPr/>
              <a:t>2</a:t>
            </a:fld>
            <a:endParaRPr lang="de-DE"/>
          </a:p>
        </p:txBody>
      </p:sp>
      <p:pic>
        <p:nvPicPr>
          <p:cNvPr id="7" name="Picture Placeholder 25">
            <a:extLst>
              <a:ext uri="{FF2B5EF4-FFF2-40B4-BE49-F238E27FC236}">
                <a16:creationId xmlns:a16="http://schemas.microsoft.com/office/drawing/2014/main" id="{44DF4EC6-D97F-A3EF-22E3-6E4C8515AAD8}"/>
              </a:ext>
            </a:extLst>
          </p:cNvPr>
          <p:cNvPicPr>
            <a:picLocks noChangeAspect="1"/>
          </p:cNvPicPr>
          <p:nvPr/>
        </p:nvPicPr>
        <p:blipFill>
          <a:blip r:embed="rId2"/>
          <a:srcRect t="12500" b="12500"/>
          <a:stretch/>
        </p:blipFill>
        <p:spPr>
          <a:xfrm>
            <a:off x="2407064" y="1996953"/>
            <a:ext cx="2270248" cy="2270248"/>
          </a:xfrm>
          <a:custGeom>
            <a:avLst/>
            <a:gdLst>
              <a:gd name="connsiteX0" fmla="*/ 891540 w 1783080"/>
              <a:gd name="connsiteY0" fmla="*/ 0 h 1783080"/>
              <a:gd name="connsiteX1" fmla="*/ 1783080 w 1783080"/>
              <a:gd name="connsiteY1" fmla="*/ 891540 h 1783080"/>
              <a:gd name="connsiteX2" fmla="*/ 891540 w 1783080"/>
              <a:gd name="connsiteY2" fmla="*/ 1783080 h 1783080"/>
              <a:gd name="connsiteX3" fmla="*/ 0 w 1783080"/>
              <a:gd name="connsiteY3" fmla="*/ 891540 h 1783080"/>
              <a:gd name="connsiteX4" fmla="*/ 891540 w 1783080"/>
              <a:gd name="connsiteY4" fmla="*/ 0 h 178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080" h="1783080">
                <a:moveTo>
                  <a:pt x="891540" y="0"/>
                </a:moveTo>
                <a:cubicBezTo>
                  <a:pt x="1383924" y="0"/>
                  <a:pt x="1783080" y="399156"/>
                  <a:pt x="1783080" y="891540"/>
                </a:cubicBezTo>
                <a:cubicBezTo>
                  <a:pt x="1783080" y="1383924"/>
                  <a:pt x="1383924" y="1783080"/>
                  <a:pt x="891540" y="1783080"/>
                </a:cubicBezTo>
                <a:cubicBezTo>
                  <a:pt x="399156" y="1783080"/>
                  <a:pt x="0" y="1383924"/>
                  <a:pt x="0" y="891540"/>
                </a:cubicBezTo>
                <a:cubicBezTo>
                  <a:pt x="0" y="399156"/>
                  <a:pt x="399156" y="0"/>
                  <a:pt x="891540" y="0"/>
                </a:cubicBezTo>
                <a:close/>
              </a:path>
            </a:pathLst>
          </a:custGeom>
        </p:spPr>
      </p:pic>
      <p:sp>
        <p:nvSpPr>
          <p:cNvPr id="8" name="Text Placeholder 8">
            <a:extLst>
              <a:ext uri="{FF2B5EF4-FFF2-40B4-BE49-F238E27FC236}">
                <a16:creationId xmlns:a16="http://schemas.microsoft.com/office/drawing/2014/main" id="{0F70B3B9-AE68-FFE9-BD59-C8A712AFC42F}"/>
              </a:ext>
            </a:extLst>
          </p:cNvPr>
          <p:cNvSpPr txBox="1">
            <a:spLocks/>
          </p:cNvSpPr>
          <p:nvPr/>
        </p:nvSpPr>
        <p:spPr>
          <a:xfrm>
            <a:off x="7763351" y="5127261"/>
            <a:ext cx="2377999" cy="7941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solidFill>
                  <a:schemeClr val="bg1"/>
                </a:solidFill>
              </a:rPr>
              <a:t>ROHAN KULKARNI</a:t>
            </a:r>
          </a:p>
          <a:p>
            <a:pPr marL="0" indent="0" algn="ctr">
              <a:buNone/>
            </a:pPr>
            <a:r>
              <a:rPr lang="en-US" sz="1800" b="1" dirty="0">
                <a:solidFill>
                  <a:schemeClr val="bg1"/>
                </a:solidFill>
              </a:rPr>
              <a:t>11027694</a:t>
            </a:r>
          </a:p>
          <a:p>
            <a:pPr marL="0" indent="0" algn="ctr">
              <a:buNone/>
            </a:pPr>
            <a:endParaRPr lang="en-US" sz="1800" b="1" dirty="0">
              <a:solidFill>
                <a:schemeClr val="bg1"/>
              </a:solidFill>
            </a:endParaRPr>
          </a:p>
        </p:txBody>
      </p:sp>
      <p:pic>
        <p:nvPicPr>
          <p:cNvPr id="9" name="Picture Placeholder 29">
            <a:extLst>
              <a:ext uri="{FF2B5EF4-FFF2-40B4-BE49-F238E27FC236}">
                <a16:creationId xmlns:a16="http://schemas.microsoft.com/office/drawing/2014/main" id="{6E7848DC-337F-E802-98B5-A49B167E9F7C}"/>
              </a:ext>
            </a:extLst>
          </p:cNvPr>
          <p:cNvPicPr>
            <a:picLocks noChangeAspect="1"/>
          </p:cNvPicPr>
          <p:nvPr/>
        </p:nvPicPr>
        <p:blipFill rotWithShape="1">
          <a:blip r:embed="rId3">
            <a:extLst>
              <a:ext uri="{28A0092B-C50C-407E-A947-70E740481C1C}">
                <a14:useLocalDpi xmlns:a14="http://schemas.microsoft.com/office/drawing/2010/main" val="0"/>
              </a:ext>
            </a:extLst>
          </a:blip>
          <a:srcRect l="51672" t="28508" r="-249" b="34911"/>
          <a:stretch/>
        </p:blipFill>
        <p:spPr>
          <a:xfrm>
            <a:off x="7778409" y="1970958"/>
            <a:ext cx="2261109" cy="2270248"/>
          </a:xfrm>
          <a:custGeom>
            <a:avLst/>
            <a:gdLst>
              <a:gd name="connsiteX0" fmla="*/ 891540 w 1783080"/>
              <a:gd name="connsiteY0" fmla="*/ 0 h 1783080"/>
              <a:gd name="connsiteX1" fmla="*/ 1783080 w 1783080"/>
              <a:gd name="connsiteY1" fmla="*/ 891540 h 1783080"/>
              <a:gd name="connsiteX2" fmla="*/ 891540 w 1783080"/>
              <a:gd name="connsiteY2" fmla="*/ 1783080 h 1783080"/>
              <a:gd name="connsiteX3" fmla="*/ 0 w 1783080"/>
              <a:gd name="connsiteY3" fmla="*/ 891540 h 1783080"/>
              <a:gd name="connsiteX4" fmla="*/ 891540 w 1783080"/>
              <a:gd name="connsiteY4" fmla="*/ 0 h 178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080" h="1783080">
                <a:moveTo>
                  <a:pt x="891540" y="0"/>
                </a:moveTo>
                <a:cubicBezTo>
                  <a:pt x="1383924" y="0"/>
                  <a:pt x="1783080" y="399156"/>
                  <a:pt x="1783080" y="891540"/>
                </a:cubicBezTo>
                <a:cubicBezTo>
                  <a:pt x="1783080" y="1383924"/>
                  <a:pt x="1383924" y="1783080"/>
                  <a:pt x="891540" y="1783080"/>
                </a:cubicBezTo>
                <a:cubicBezTo>
                  <a:pt x="399156" y="1783080"/>
                  <a:pt x="0" y="1383924"/>
                  <a:pt x="0" y="891540"/>
                </a:cubicBezTo>
                <a:cubicBezTo>
                  <a:pt x="0" y="399156"/>
                  <a:pt x="399156" y="0"/>
                  <a:pt x="891540" y="0"/>
                </a:cubicBezTo>
                <a:close/>
              </a:path>
            </a:pathLst>
          </a:custGeom>
        </p:spPr>
      </p:pic>
      <p:sp>
        <p:nvSpPr>
          <p:cNvPr id="10" name="Text Placeholder 10">
            <a:extLst>
              <a:ext uri="{FF2B5EF4-FFF2-40B4-BE49-F238E27FC236}">
                <a16:creationId xmlns:a16="http://schemas.microsoft.com/office/drawing/2014/main" id="{0534CFF0-3AF1-B1C1-3B9C-93BC7BF001DB}"/>
              </a:ext>
            </a:extLst>
          </p:cNvPr>
          <p:cNvSpPr txBox="1">
            <a:spLocks/>
          </p:cNvSpPr>
          <p:nvPr/>
        </p:nvSpPr>
        <p:spPr>
          <a:xfrm>
            <a:off x="2299313" y="5127260"/>
            <a:ext cx="2377999" cy="7941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solidFill>
                  <a:schemeClr val="bg1"/>
                </a:solidFill>
              </a:rPr>
              <a:t>SIDDHARTH TAPRE</a:t>
            </a:r>
          </a:p>
          <a:p>
            <a:pPr marL="0" indent="0" algn="ctr">
              <a:buNone/>
            </a:pPr>
            <a:r>
              <a:rPr lang="en-US" sz="1800" b="1" dirty="0">
                <a:solidFill>
                  <a:schemeClr val="bg1"/>
                </a:solidFill>
              </a:rPr>
              <a:t>11018545</a:t>
            </a:r>
          </a:p>
        </p:txBody>
      </p:sp>
      <p:sp>
        <p:nvSpPr>
          <p:cNvPr id="11" name="Title 1">
            <a:extLst>
              <a:ext uri="{FF2B5EF4-FFF2-40B4-BE49-F238E27FC236}">
                <a16:creationId xmlns:a16="http://schemas.microsoft.com/office/drawing/2014/main" id="{1841A51F-37C3-4693-A6DF-6C8BD627BC71}"/>
              </a:ext>
            </a:extLst>
          </p:cNvPr>
          <p:cNvSpPr>
            <a:spLocks noGrp="1"/>
          </p:cNvSpPr>
          <p:nvPr>
            <p:ph type="title"/>
          </p:nvPr>
        </p:nvSpPr>
        <p:spPr>
          <a:xfrm>
            <a:off x="3365746" y="547456"/>
            <a:ext cx="5460507" cy="914400"/>
          </a:xfrm>
        </p:spPr>
        <p:txBody>
          <a:bodyPr/>
          <a:lstStyle/>
          <a:p>
            <a:r>
              <a:rPr lang="en-US" dirty="0">
                <a:cs typeface="Calibri Light"/>
              </a:rPr>
              <a:t>Meet our team</a:t>
            </a:r>
            <a:endParaRPr lang="en-US" dirty="0"/>
          </a:p>
        </p:txBody>
      </p:sp>
    </p:spTree>
    <p:extLst>
      <p:ext uri="{BB962C8B-B14F-4D97-AF65-F5344CB8AC3E}">
        <p14:creationId xmlns:p14="http://schemas.microsoft.com/office/powerpoint/2010/main" val="1241074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47C5B1E-727B-4088-AD0E-BEE8CBF41612}"/>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72775CE3-3566-4C2C-9B60-8313F0670425}"/>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630901D8-2231-446A-8D14-E61C975DAB59}"/>
              </a:ext>
            </a:extLst>
          </p:cNvPr>
          <p:cNvSpPr>
            <a:spLocks noGrp="1"/>
          </p:cNvSpPr>
          <p:nvPr>
            <p:ph type="sldNum" sz="quarter" idx="12"/>
          </p:nvPr>
        </p:nvSpPr>
        <p:spPr/>
        <p:txBody>
          <a:bodyPr/>
          <a:lstStyle/>
          <a:p>
            <a:fld id="{075B144D-941B-4DFC-AF5F-0416193D12EC}" type="slidenum">
              <a:rPr lang="de-DE" smtClean="0"/>
              <a:t>20</a:t>
            </a:fld>
            <a:endParaRPr lang="de-DE"/>
          </a:p>
        </p:txBody>
      </p:sp>
      <p:sp>
        <p:nvSpPr>
          <p:cNvPr id="8" name="Title 1">
            <a:extLst>
              <a:ext uri="{FF2B5EF4-FFF2-40B4-BE49-F238E27FC236}">
                <a16:creationId xmlns:a16="http://schemas.microsoft.com/office/drawing/2014/main" id="{44323856-09FB-D55F-6689-184CF358C4D4}"/>
              </a:ext>
            </a:extLst>
          </p:cNvPr>
          <p:cNvSpPr>
            <a:spLocks noGrp="1"/>
          </p:cNvSpPr>
          <p:nvPr>
            <p:ph type="title"/>
          </p:nvPr>
        </p:nvSpPr>
        <p:spPr>
          <a:xfrm>
            <a:off x="2771191" y="1925115"/>
            <a:ext cx="6848670" cy="955454"/>
          </a:xfrm>
        </p:spPr>
        <p:txBody>
          <a:bodyPr/>
          <a:lstStyle/>
          <a:p>
            <a:r>
              <a:rPr lang="en-US" sz="8800" dirty="0">
                <a:solidFill>
                  <a:schemeClr val="bg1">
                    <a:lumMod val="95000"/>
                  </a:schemeClr>
                </a:solidFill>
              </a:rPr>
              <a:t>THANK YOU</a:t>
            </a:r>
          </a:p>
        </p:txBody>
      </p:sp>
      <p:sp>
        <p:nvSpPr>
          <p:cNvPr id="10" name="Slide Number Placeholder 3">
            <a:extLst>
              <a:ext uri="{FF2B5EF4-FFF2-40B4-BE49-F238E27FC236}">
                <a16:creationId xmlns:a16="http://schemas.microsoft.com/office/drawing/2014/main" id="{02EF16DB-2C1C-C970-73B8-3227764D7CFE}"/>
              </a:ext>
            </a:extLst>
          </p:cNvPr>
          <p:cNvSpPr txBox="1">
            <a:spLocks/>
          </p:cNvSpPr>
          <p:nvPr/>
        </p:nvSpPr>
        <p:spPr>
          <a:xfrm>
            <a:off x="420624" y="6019801"/>
            <a:ext cx="457200" cy="184150"/>
          </a:xfrm>
          <a:prstGeom prst="rect">
            <a:avLst/>
          </a:prstGeom>
        </p:spPr>
        <p:txBody>
          <a:bodyPr vert="horz" lIns="0" tIns="0" rIns="0" bIns="0" rtlCol="0" anchor="ctr"/>
          <a:lstStyle>
            <a:defPPr>
              <a:defRPr lang="de-DE"/>
            </a:defPPr>
            <a:lvl1pPr marL="0" algn="l" defTabSz="914400" rtl="0" eaLnBrk="1" latinLnBrk="0" hangingPunct="1">
              <a:defRPr sz="900" b="1" kern="1200">
                <a:solidFill>
                  <a:schemeClr val="bg1"/>
                </a:solidFill>
                <a:latin typeface="SRH Text" panose="020B0503020204020204" pitchFamily="34" charset="0"/>
                <a:ea typeface="SRH Text" panose="020B0503020204020204" pitchFamily="34" charset="0"/>
                <a:cs typeface="SRH Text"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DF2D63-3FF5-D547-96B9-BE9CCD1ABA58}" type="slidenum">
              <a:rPr lang="en-US" smtClean="0"/>
              <a:pPr/>
              <a:t>20</a:t>
            </a:fld>
            <a:endParaRPr lang="en-US" dirty="0"/>
          </a:p>
        </p:txBody>
      </p:sp>
      <p:sp>
        <p:nvSpPr>
          <p:cNvPr id="2" name="Text Placeholder 8">
            <a:extLst>
              <a:ext uri="{FF2B5EF4-FFF2-40B4-BE49-F238E27FC236}">
                <a16:creationId xmlns:a16="http://schemas.microsoft.com/office/drawing/2014/main" id="{974B6448-85FC-AFD0-490A-74645D6094DA}"/>
              </a:ext>
            </a:extLst>
          </p:cNvPr>
          <p:cNvSpPr txBox="1">
            <a:spLocks/>
          </p:cNvSpPr>
          <p:nvPr/>
        </p:nvSpPr>
        <p:spPr>
          <a:xfrm>
            <a:off x="7446110" y="4399473"/>
            <a:ext cx="2561936" cy="7941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ROHAN KULKARNI</a:t>
            </a:r>
          </a:p>
          <a:p>
            <a:pPr marL="0" indent="0" algn="ctr">
              <a:buNone/>
            </a:pPr>
            <a:r>
              <a:rPr lang="en-US" sz="2000" b="1" dirty="0">
                <a:solidFill>
                  <a:schemeClr val="bg1"/>
                </a:solidFill>
              </a:rPr>
              <a:t>11027694</a:t>
            </a:r>
          </a:p>
          <a:p>
            <a:pPr marL="0" indent="0" algn="ctr">
              <a:buNone/>
            </a:pPr>
            <a:endParaRPr lang="en-US" sz="2000" b="1" dirty="0">
              <a:solidFill>
                <a:schemeClr val="bg1"/>
              </a:solidFill>
            </a:endParaRPr>
          </a:p>
        </p:txBody>
      </p:sp>
      <p:sp>
        <p:nvSpPr>
          <p:cNvPr id="7" name="Text Placeholder 10">
            <a:extLst>
              <a:ext uri="{FF2B5EF4-FFF2-40B4-BE49-F238E27FC236}">
                <a16:creationId xmlns:a16="http://schemas.microsoft.com/office/drawing/2014/main" id="{959C69B4-FEB7-1F11-CF5F-F9746A207218}"/>
              </a:ext>
            </a:extLst>
          </p:cNvPr>
          <p:cNvSpPr txBox="1">
            <a:spLocks/>
          </p:cNvSpPr>
          <p:nvPr/>
        </p:nvSpPr>
        <p:spPr>
          <a:xfrm>
            <a:off x="1982072" y="4399472"/>
            <a:ext cx="2561936" cy="7941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SIDDHARTH TAPRE</a:t>
            </a:r>
          </a:p>
          <a:p>
            <a:pPr marL="0" indent="0" algn="ctr">
              <a:buNone/>
            </a:pPr>
            <a:r>
              <a:rPr lang="en-US" sz="2000" b="1" dirty="0">
                <a:solidFill>
                  <a:schemeClr val="bg1"/>
                </a:solidFill>
              </a:rPr>
              <a:t>11018545</a:t>
            </a:r>
          </a:p>
        </p:txBody>
      </p:sp>
    </p:spTree>
    <p:extLst>
      <p:ext uri="{BB962C8B-B14F-4D97-AF65-F5344CB8AC3E}">
        <p14:creationId xmlns:p14="http://schemas.microsoft.com/office/powerpoint/2010/main" val="781749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3</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4152900" y="984753"/>
            <a:ext cx="3886200" cy="548640"/>
          </a:xfrm>
        </p:spPr>
        <p:txBody>
          <a:bodyPr/>
          <a:lstStyle/>
          <a:p>
            <a:pPr algn="ctr"/>
            <a:r>
              <a:rPr lang="en-US" sz="4400" dirty="0"/>
              <a:t>INDEX</a:t>
            </a:r>
            <a:endParaRPr lang="en-US" dirty="0"/>
          </a:p>
        </p:txBody>
      </p:sp>
      <p:sp>
        <p:nvSpPr>
          <p:cNvPr id="53" name="Content Placeholder 2">
            <a:extLst>
              <a:ext uri="{FF2B5EF4-FFF2-40B4-BE49-F238E27FC236}">
                <a16:creationId xmlns:a16="http://schemas.microsoft.com/office/drawing/2014/main" id="{D9FE22C3-3229-2486-077B-9E8F75D4514C}"/>
              </a:ext>
            </a:extLst>
          </p:cNvPr>
          <p:cNvSpPr txBox="1">
            <a:spLocks/>
          </p:cNvSpPr>
          <p:nvPr/>
        </p:nvSpPr>
        <p:spPr>
          <a:xfrm>
            <a:off x="914401" y="2145438"/>
            <a:ext cx="10842170" cy="2631835"/>
          </a:xfrm>
          <a:prstGeom prst="rect">
            <a:avLst/>
          </a:prstGeom>
        </p:spPr>
        <p:txBody>
          <a:bodyPr numCol="2"/>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marL="342900" indent="-342900">
              <a:buFont typeface="+mj-lt"/>
              <a:buAutoNum type="arabicPeriod"/>
            </a:pPr>
            <a:r>
              <a:rPr lang="en-US" sz="3600" dirty="0"/>
              <a:t>INTRODUCTION</a:t>
            </a:r>
          </a:p>
          <a:p>
            <a:pPr marL="342900" indent="-342900">
              <a:buFont typeface="+mj-lt"/>
              <a:buAutoNum type="arabicPeriod"/>
            </a:pPr>
            <a:r>
              <a:rPr lang="en-US" sz="3600" dirty="0"/>
              <a:t>DATA</a:t>
            </a:r>
          </a:p>
          <a:p>
            <a:pPr marL="342900" indent="-342900">
              <a:buFont typeface="+mj-lt"/>
              <a:buAutoNum type="arabicPeriod"/>
            </a:pPr>
            <a:r>
              <a:rPr lang="en-US" sz="3600" dirty="0"/>
              <a:t>OBJECTIVES</a:t>
            </a:r>
          </a:p>
          <a:p>
            <a:pPr marL="342900" indent="-342900">
              <a:buFont typeface="+mj-lt"/>
              <a:buAutoNum type="arabicPeriod"/>
            </a:pPr>
            <a:r>
              <a:rPr lang="en-US" sz="3600" dirty="0"/>
              <a:t>METHODOLOGY</a:t>
            </a:r>
          </a:p>
          <a:p>
            <a:pPr marL="342900" indent="-342900">
              <a:buFont typeface="+mj-lt"/>
              <a:buAutoNum type="arabicPeriod"/>
            </a:pPr>
            <a:r>
              <a:rPr lang="en-US" sz="3600" dirty="0"/>
              <a:t>RESULTS</a:t>
            </a:r>
          </a:p>
          <a:p>
            <a:pPr marL="342900" indent="-342900">
              <a:buFont typeface="+mj-lt"/>
              <a:buAutoNum type="arabicPeriod"/>
            </a:pPr>
            <a:r>
              <a:rPr lang="en-US" sz="3600" dirty="0"/>
              <a:t>CONCLUSION</a:t>
            </a:r>
          </a:p>
          <a:p>
            <a:pPr marL="342900" indent="-342900">
              <a:buFont typeface="+mj-lt"/>
              <a:buAutoNum type="arabicPeriod"/>
            </a:pPr>
            <a:endParaRPr lang="en-US" sz="3600" dirty="0"/>
          </a:p>
          <a:p>
            <a:pPr marL="342900" indent="-342900">
              <a:buFont typeface="+mj-lt"/>
              <a:buAutoNum type="arabicPeriod"/>
            </a:pPr>
            <a:endParaRPr lang="en-US" sz="3600" dirty="0"/>
          </a:p>
        </p:txBody>
      </p:sp>
    </p:spTree>
    <p:extLst>
      <p:ext uri="{BB962C8B-B14F-4D97-AF65-F5344CB8AC3E}">
        <p14:creationId xmlns:p14="http://schemas.microsoft.com/office/powerpoint/2010/main" val="189081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47C5B1E-727B-4088-AD0E-BEE8CBF41612}"/>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72775CE3-3566-4C2C-9B60-8313F0670425}"/>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630901D8-2231-446A-8D14-E61C975DAB59}"/>
              </a:ext>
            </a:extLst>
          </p:cNvPr>
          <p:cNvSpPr>
            <a:spLocks noGrp="1"/>
          </p:cNvSpPr>
          <p:nvPr>
            <p:ph type="sldNum" sz="quarter" idx="12"/>
          </p:nvPr>
        </p:nvSpPr>
        <p:spPr/>
        <p:txBody>
          <a:bodyPr/>
          <a:lstStyle/>
          <a:p>
            <a:fld id="{075B144D-941B-4DFC-AF5F-0416193D12EC}" type="slidenum">
              <a:rPr lang="de-DE" smtClean="0"/>
              <a:t>4</a:t>
            </a:fld>
            <a:endParaRPr lang="de-DE"/>
          </a:p>
        </p:txBody>
      </p:sp>
      <p:sp>
        <p:nvSpPr>
          <p:cNvPr id="8" name="Title 1">
            <a:extLst>
              <a:ext uri="{FF2B5EF4-FFF2-40B4-BE49-F238E27FC236}">
                <a16:creationId xmlns:a16="http://schemas.microsoft.com/office/drawing/2014/main" id="{44323856-09FB-D55F-6689-184CF358C4D4}"/>
              </a:ext>
            </a:extLst>
          </p:cNvPr>
          <p:cNvSpPr>
            <a:spLocks noGrp="1"/>
          </p:cNvSpPr>
          <p:nvPr>
            <p:ph type="title"/>
          </p:nvPr>
        </p:nvSpPr>
        <p:spPr>
          <a:xfrm>
            <a:off x="804924" y="3154680"/>
            <a:ext cx="5760720" cy="548640"/>
          </a:xfrm>
        </p:spPr>
        <p:txBody>
          <a:bodyPr/>
          <a:lstStyle/>
          <a:p>
            <a:r>
              <a:rPr lang="en-US" dirty="0">
                <a:solidFill>
                  <a:schemeClr val="bg1">
                    <a:lumMod val="95000"/>
                  </a:schemeClr>
                </a:solidFill>
              </a:rPr>
              <a:t>INTRODUCTION</a:t>
            </a:r>
          </a:p>
        </p:txBody>
      </p:sp>
      <p:sp>
        <p:nvSpPr>
          <p:cNvPr id="10" name="Slide Number Placeholder 3">
            <a:extLst>
              <a:ext uri="{FF2B5EF4-FFF2-40B4-BE49-F238E27FC236}">
                <a16:creationId xmlns:a16="http://schemas.microsoft.com/office/drawing/2014/main" id="{02EF16DB-2C1C-C970-73B8-3227764D7CFE}"/>
              </a:ext>
            </a:extLst>
          </p:cNvPr>
          <p:cNvSpPr txBox="1">
            <a:spLocks/>
          </p:cNvSpPr>
          <p:nvPr/>
        </p:nvSpPr>
        <p:spPr>
          <a:xfrm>
            <a:off x="420624" y="6019801"/>
            <a:ext cx="457200" cy="184150"/>
          </a:xfrm>
          <a:prstGeom prst="rect">
            <a:avLst/>
          </a:prstGeom>
        </p:spPr>
        <p:txBody>
          <a:bodyPr vert="horz" lIns="0" tIns="0" rIns="0" bIns="0" rtlCol="0" anchor="ctr"/>
          <a:lstStyle>
            <a:defPPr>
              <a:defRPr lang="de-DE"/>
            </a:defPPr>
            <a:lvl1pPr marL="0" algn="l" defTabSz="914400" rtl="0" eaLnBrk="1" latinLnBrk="0" hangingPunct="1">
              <a:defRPr sz="900" b="1" kern="1200">
                <a:solidFill>
                  <a:schemeClr val="bg1"/>
                </a:solidFill>
                <a:latin typeface="SRH Text" panose="020B0503020204020204" pitchFamily="34" charset="0"/>
                <a:ea typeface="SRH Text" panose="020B0503020204020204" pitchFamily="34" charset="0"/>
                <a:cs typeface="SRH Text"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DF2D63-3FF5-D547-96B9-BE9CCD1ABA58}" type="slidenum">
              <a:rPr lang="en-US" smtClean="0"/>
              <a:pPr/>
              <a:t>4</a:t>
            </a:fld>
            <a:endParaRPr lang="en-US" dirty="0"/>
          </a:p>
        </p:txBody>
      </p:sp>
      <p:sp>
        <p:nvSpPr>
          <p:cNvPr id="17" name="Textplatzhalter 9">
            <a:extLst>
              <a:ext uri="{FF2B5EF4-FFF2-40B4-BE49-F238E27FC236}">
                <a16:creationId xmlns:a16="http://schemas.microsoft.com/office/drawing/2014/main" id="{8E0389A5-EE1E-61D2-4707-E7D2AFE8510F}"/>
              </a:ext>
            </a:extLst>
          </p:cNvPr>
          <p:cNvSpPr txBox="1">
            <a:spLocks/>
          </p:cNvSpPr>
          <p:nvPr/>
        </p:nvSpPr>
        <p:spPr>
          <a:xfrm>
            <a:off x="420624" y="3505804"/>
            <a:ext cx="3176302" cy="2711514"/>
          </a:xfrm>
          <a:prstGeom prst="rect">
            <a:avLst/>
          </a:prstGeom>
        </p:spPr>
        <p:txBody>
          <a:bodyPr/>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algn="ctr"/>
            <a:r>
              <a:rPr lang="de-DE" sz="19900" dirty="0">
                <a:solidFill>
                  <a:schemeClr val="bg1"/>
                </a:solidFill>
              </a:rPr>
              <a:t>02</a:t>
            </a:r>
          </a:p>
        </p:txBody>
      </p:sp>
    </p:spTree>
    <p:extLst>
      <p:ext uri="{BB962C8B-B14F-4D97-AF65-F5344CB8AC3E}">
        <p14:creationId xmlns:p14="http://schemas.microsoft.com/office/powerpoint/2010/main" val="67264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5</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3228527" y="1174655"/>
            <a:ext cx="6850380" cy="969513"/>
          </a:xfrm>
        </p:spPr>
        <p:txBody>
          <a:bodyPr/>
          <a:lstStyle/>
          <a:p>
            <a:pPr algn="ctr"/>
            <a:r>
              <a:rPr lang="en-US" sz="6600" dirty="0"/>
              <a:t>INTRODUCTION</a:t>
            </a:r>
            <a:endParaRPr lang="en-US" dirty="0">
              <a:latin typeface="+mj-lt"/>
            </a:endParaRPr>
          </a:p>
        </p:txBody>
      </p:sp>
      <p:sp>
        <p:nvSpPr>
          <p:cNvPr id="53" name="Content Placeholder 2">
            <a:extLst>
              <a:ext uri="{FF2B5EF4-FFF2-40B4-BE49-F238E27FC236}">
                <a16:creationId xmlns:a16="http://schemas.microsoft.com/office/drawing/2014/main" id="{D9FE22C3-3229-2486-077B-9E8F75D4514C}"/>
              </a:ext>
            </a:extLst>
          </p:cNvPr>
          <p:cNvSpPr txBox="1">
            <a:spLocks/>
          </p:cNvSpPr>
          <p:nvPr/>
        </p:nvSpPr>
        <p:spPr>
          <a:xfrm>
            <a:off x="3228527" y="2753863"/>
            <a:ext cx="8780593" cy="3569562"/>
          </a:xfrm>
          <a:prstGeom prst="rect">
            <a:avLst/>
          </a:prstGeom>
        </p:spPr>
        <p:txBody>
          <a:bodyPr numCol="1"/>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marL="0" indent="0">
              <a:lnSpc>
                <a:spcPts val="2400"/>
              </a:lnSpc>
              <a:buNone/>
            </a:pPr>
            <a:r>
              <a:rPr lang="en-US" sz="2800" b="0" i="0" dirty="0">
                <a:solidFill>
                  <a:srgbClr val="374151"/>
                </a:solidFill>
                <a:effectLst/>
                <a:latin typeface="+mn-lt"/>
              </a:rPr>
              <a:t>In today's quest for sustainable energy solutions, microgrids with photovoltaic (PV) panels have emerged as game-changers. We're here to explore predictive modeling techniques that enhance PV generation within microgrids. Our goal is to bridge the gap between environmental factors and PV output, ushering in a more efficient, reliable, and sustainable energy future.</a:t>
            </a:r>
            <a:endParaRPr lang="en-US" sz="2400" spc="0" dirty="0">
              <a:latin typeface="+mn-lt"/>
              <a:ea typeface="+mn-lt"/>
              <a:cs typeface="+mn-lt"/>
            </a:endParaRPr>
          </a:p>
          <a:p>
            <a:endParaRPr lang="en-US" dirty="0">
              <a:latin typeface="+mn-lt"/>
            </a:endParaRPr>
          </a:p>
          <a:p>
            <a:pPr marL="342900" indent="-342900">
              <a:buFont typeface="+mj-lt"/>
              <a:buAutoNum type="arabicPeriod"/>
            </a:pPr>
            <a:endParaRPr lang="en-US" sz="2400" dirty="0">
              <a:latin typeface="+mn-lt"/>
            </a:endParaRPr>
          </a:p>
        </p:txBody>
      </p:sp>
      <p:pic>
        <p:nvPicPr>
          <p:cNvPr id="2" name="Picture Placeholder 5">
            <a:extLst>
              <a:ext uri="{FF2B5EF4-FFF2-40B4-BE49-F238E27FC236}">
                <a16:creationId xmlns:a16="http://schemas.microsoft.com/office/drawing/2014/main" id="{BC8E5142-17F4-899C-E55F-FE33C95B420B}"/>
              </a:ext>
            </a:extLst>
          </p:cNvPr>
          <p:cNvPicPr>
            <a:picLocks noChangeAspect="1"/>
          </p:cNvPicPr>
          <p:nvPr/>
        </p:nvPicPr>
        <p:blipFill rotWithShape="1">
          <a:blip r:embed="rId2"/>
          <a:srcRect l="17403" t="16667" r="17483" b="16667"/>
          <a:stretch/>
        </p:blipFill>
        <p:spPr>
          <a:xfrm>
            <a:off x="435430" y="2295875"/>
            <a:ext cx="2423604" cy="2481398"/>
          </a:xfrm>
          <a:prstGeom prst="rect">
            <a:avLst/>
          </a:prstGeom>
        </p:spPr>
      </p:pic>
    </p:spTree>
    <p:extLst>
      <p:ext uri="{BB962C8B-B14F-4D97-AF65-F5344CB8AC3E}">
        <p14:creationId xmlns:p14="http://schemas.microsoft.com/office/powerpoint/2010/main" val="2649988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47C5B1E-727B-4088-AD0E-BEE8CBF41612}"/>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72775CE3-3566-4C2C-9B60-8313F0670425}"/>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630901D8-2231-446A-8D14-E61C975DAB59}"/>
              </a:ext>
            </a:extLst>
          </p:cNvPr>
          <p:cNvSpPr>
            <a:spLocks noGrp="1"/>
          </p:cNvSpPr>
          <p:nvPr>
            <p:ph type="sldNum" sz="quarter" idx="12"/>
          </p:nvPr>
        </p:nvSpPr>
        <p:spPr/>
        <p:txBody>
          <a:bodyPr/>
          <a:lstStyle/>
          <a:p>
            <a:fld id="{075B144D-941B-4DFC-AF5F-0416193D12EC}" type="slidenum">
              <a:rPr lang="de-DE" smtClean="0"/>
              <a:t>6</a:t>
            </a:fld>
            <a:endParaRPr lang="de-DE"/>
          </a:p>
        </p:txBody>
      </p:sp>
      <p:sp>
        <p:nvSpPr>
          <p:cNvPr id="8" name="Title 1">
            <a:extLst>
              <a:ext uri="{FF2B5EF4-FFF2-40B4-BE49-F238E27FC236}">
                <a16:creationId xmlns:a16="http://schemas.microsoft.com/office/drawing/2014/main" id="{44323856-09FB-D55F-6689-184CF358C4D4}"/>
              </a:ext>
            </a:extLst>
          </p:cNvPr>
          <p:cNvSpPr>
            <a:spLocks noGrp="1"/>
          </p:cNvSpPr>
          <p:nvPr>
            <p:ph type="title"/>
          </p:nvPr>
        </p:nvSpPr>
        <p:spPr>
          <a:xfrm>
            <a:off x="804924" y="3154680"/>
            <a:ext cx="5760720" cy="548640"/>
          </a:xfrm>
        </p:spPr>
        <p:txBody>
          <a:bodyPr/>
          <a:lstStyle/>
          <a:p>
            <a:r>
              <a:rPr lang="en-US" dirty="0">
                <a:solidFill>
                  <a:schemeClr val="bg1">
                    <a:lumMod val="95000"/>
                  </a:schemeClr>
                </a:solidFill>
              </a:rPr>
              <a:t>DATA</a:t>
            </a:r>
          </a:p>
        </p:txBody>
      </p:sp>
      <p:sp>
        <p:nvSpPr>
          <p:cNvPr id="10" name="Slide Number Placeholder 3">
            <a:extLst>
              <a:ext uri="{FF2B5EF4-FFF2-40B4-BE49-F238E27FC236}">
                <a16:creationId xmlns:a16="http://schemas.microsoft.com/office/drawing/2014/main" id="{02EF16DB-2C1C-C970-73B8-3227764D7CFE}"/>
              </a:ext>
            </a:extLst>
          </p:cNvPr>
          <p:cNvSpPr txBox="1">
            <a:spLocks/>
          </p:cNvSpPr>
          <p:nvPr/>
        </p:nvSpPr>
        <p:spPr>
          <a:xfrm>
            <a:off x="420624" y="6019801"/>
            <a:ext cx="457200" cy="184150"/>
          </a:xfrm>
          <a:prstGeom prst="rect">
            <a:avLst/>
          </a:prstGeom>
        </p:spPr>
        <p:txBody>
          <a:bodyPr vert="horz" lIns="0" tIns="0" rIns="0" bIns="0" rtlCol="0" anchor="ctr"/>
          <a:lstStyle>
            <a:defPPr>
              <a:defRPr lang="de-DE"/>
            </a:defPPr>
            <a:lvl1pPr marL="0" algn="l" defTabSz="914400" rtl="0" eaLnBrk="1" latinLnBrk="0" hangingPunct="1">
              <a:defRPr sz="900" b="1" kern="1200">
                <a:solidFill>
                  <a:schemeClr val="bg1"/>
                </a:solidFill>
                <a:latin typeface="SRH Text" panose="020B0503020204020204" pitchFamily="34" charset="0"/>
                <a:ea typeface="SRH Text" panose="020B0503020204020204" pitchFamily="34" charset="0"/>
                <a:cs typeface="SRH Text"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DF2D63-3FF5-D547-96B9-BE9CCD1ABA58}" type="slidenum">
              <a:rPr lang="en-US" smtClean="0"/>
              <a:pPr/>
              <a:t>6</a:t>
            </a:fld>
            <a:endParaRPr lang="en-US" dirty="0"/>
          </a:p>
        </p:txBody>
      </p:sp>
      <p:sp>
        <p:nvSpPr>
          <p:cNvPr id="7" name="Textplatzhalter 9">
            <a:extLst>
              <a:ext uri="{FF2B5EF4-FFF2-40B4-BE49-F238E27FC236}">
                <a16:creationId xmlns:a16="http://schemas.microsoft.com/office/drawing/2014/main" id="{52114294-54AB-D3F7-9A12-54A31B5036C3}"/>
              </a:ext>
            </a:extLst>
          </p:cNvPr>
          <p:cNvSpPr txBox="1">
            <a:spLocks/>
          </p:cNvSpPr>
          <p:nvPr/>
        </p:nvSpPr>
        <p:spPr>
          <a:xfrm>
            <a:off x="360000" y="3508311"/>
            <a:ext cx="3176302" cy="2711514"/>
          </a:xfrm>
          <a:prstGeom prst="rect">
            <a:avLst/>
          </a:prstGeom>
        </p:spPr>
        <p:txBody>
          <a:bodyPr/>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algn="ctr"/>
            <a:r>
              <a:rPr lang="de-DE" sz="19900" dirty="0">
                <a:solidFill>
                  <a:schemeClr val="bg1"/>
                </a:solidFill>
              </a:rPr>
              <a:t>02</a:t>
            </a:r>
          </a:p>
        </p:txBody>
      </p:sp>
    </p:spTree>
    <p:extLst>
      <p:ext uri="{BB962C8B-B14F-4D97-AF65-F5344CB8AC3E}">
        <p14:creationId xmlns:p14="http://schemas.microsoft.com/office/powerpoint/2010/main" val="245714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7</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3228527" y="994811"/>
            <a:ext cx="6850380" cy="969513"/>
          </a:xfrm>
        </p:spPr>
        <p:txBody>
          <a:bodyPr/>
          <a:lstStyle/>
          <a:p>
            <a:pPr algn="ctr"/>
            <a:r>
              <a:rPr lang="en-US" sz="6600" dirty="0"/>
              <a:t>DATA</a:t>
            </a:r>
            <a:endParaRPr lang="en-US" dirty="0">
              <a:latin typeface="+mj-lt"/>
            </a:endParaRPr>
          </a:p>
        </p:txBody>
      </p:sp>
      <p:sp>
        <p:nvSpPr>
          <p:cNvPr id="53" name="Content Placeholder 2">
            <a:extLst>
              <a:ext uri="{FF2B5EF4-FFF2-40B4-BE49-F238E27FC236}">
                <a16:creationId xmlns:a16="http://schemas.microsoft.com/office/drawing/2014/main" id="{D9FE22C3-3229-2486-077B-9E8F75D4514C}"/>
              </a:ext>
            </a:extLst>
          </p:cNvPr>
          <p:cNvSpPr txBox="1">
            <a:spLocks/>
          </p:cNvSpPr>
          <p:nvPr/>
        </p:nvSpPr>
        <p:spPr>
          <a:xfrm>
            <a:off x="3228527" y="2293627"/>
            <a:ext cx="8780593" cy="3569562"/>
          </a:xfrm>
          <a:prstGeom prst="rect">
            <a:avLst/>
          </a:prstGeom>
        </p:spPr>
        <p:txBody>
          <a:bodyPr numCol="1"/>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marL="342900" indent="-342900" algn="l">
              <a:buFont typeface="Arial" panose="020B0604020202020204" pitchFamily="34" charset="0"/>
              <a:buChar char="•"/>
            </a:pPr>
            <a:r>
              <a:rPr lang="en-US" sz="2000" b="0" i="0" dirty="0">
                <a:solidFill>
                  <a:srgbClr val="374151"/>
                </a:solidFill>
                <a:effectLst/>
                <a:latin typeface="+mn-lt"/>
              </a:rPr>
              <a:t>Our research leverages two datasets to enrich our analysis. The primary dataset originates from a Berlin-based microgrid, encompassing the entire year of 2022 with hourly timestamps. This dataset forms the backbone of our study, capturing a wide range of variables crucial for PV output analysis.</a:t>
            </a:r>
          </a:p>
          <a:p>
            <a:pPr marL="342900" indent="-342900" algn="l">
              <a:buFont typeface="Arial" panose="020B0604020202020204" pitchFamily="34" charset="0"/>
              <a:buChar char="•"/>
            </a:pPr>
            <a:r>
              <a:rPr lang="en-US" sz="2000" b="0" i="0" dirty="0">
                <a:solidFill>
                  <a:srgbClr val="374151"/>
                </a:solidFill>
                <a:effectLst/>
                <a:latin typeface="+mn-lt"/>
              </a:rPr>
              <a:t>In addition to the primary dataset, we also incorporate the Liege dataset, sourced from a scientific paper. This secondary dataset plays a pivotal role in our initial analysis and learning, providing valuable insights and context for our research.</a:t>
            </a:r>
          </a:p>
          <a:p>
            <a:pPr marL="342900" indent="-342900" algn="l">
              <a:buFont typeface="Arial" panose="020B0604020202020204" pitchFamily="34" charset="0"/>
              <a:buChar char="•"/>
            </a:pPr>
            <a:r>
              <a:rPr lang="en-IN" sz="2000" dirty="0">
                <a:latin typeface="+mn-lt"/>
              </a:rPr>
              <a:t>The dataset has 270 columns and 8760 rows.</a:t>
            </a:r>
            <a:endParaRPr lang="en-US" sz="2000" b="0" i="0" dirty="0">
              <a:solidFill>
                <a:srgbClr val="374151"/>
              </a:solidFill>
              <a:effectLst/>
              <a:latin typeface="+mn-lt"/>
            </a:endParaRPr>
          </a:p>
          <a:p>
            <a:endParaRPr lang="en-US" sz="1100" dirty="0">
              <a:latin typeface="+mn-lt"/>
            </a:endParaRPr>
          </a:p>
          <a:p>
            <a:pPr marL="342900" indent="-342900">
              <a:buFont typeface="+mj-lt"/>
              <a:buAutoNum type="arabicPeriod"/>
            </a:pPr>
            <a:endParaRPr lang="en-US" sz="1400" dirty="0">
              <a:latin typeface="+mn-lt"/>
            </a:endParaRPr>
          </a:p>
        </p:txBody>
      </p:sp>
      <p:pic>
        <p:nvPicPr>
          <p:cNvPr id="2" name="Picture Placeholder 5">
            <a:extLst>
              <a:ext uri="{FF2B5EF4-FFF2-40B4-BE49-F238E27FC236}">
                <a16:creationId xmlns:a16="http://schemas.microsoft.com/office/drawing/2014/main" id="{BC8E5142-17F4-899C-E55F-FE33C95B420B}"/>
              </a:ext>
            </a:extLst>
          </p:cNvPr>
          <p:cNvPicPr>
            <a:picLocks noChangeAspect="1"/>
          </p:cNvPicPr>
          <p:nvPr/>
        </p:nvPicPr>
        <p:blipFill rotWithShape="1">
          <a:blip r:embed="rId2"/>
          <a:srcRect l="17403" t="16667" r="17483" b="16667"/>
          <a:stretch/>
        </p:blipFill>
        <p:spPr>
          <a:xfrm>
            <a:off x="435430" y="2295875"/>
            <a:ext cx="2423604" cy="2481398"/>
          </a:xfrm>
          <a:prstGeom prst="rect">
            <a:avLst/>
          </a:prstGeom>
        </p:spPr>
      </p:pic>
    </p:spTree>
    <p:extLst>
      <p:ext uri="{BB962C8B-B14F-4D97-AF65-F5344CB8AC3E}">
        <p14:creationId xmlns:p14="http://schemas.microsoft.com/office/powerpoint/2010/main" val="3955151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6B2F059-E0FF-4115-AD37-C0D44CAC2E63}"/>
              </a:ext>
            </a:extLst>
          </p:cNvPr>
          <p:cNvSpPr>
            <a:spLocks noGrp="1"/>
          </p:cNvSpPr>
          <p:nvPr>
            <p:ph type="sldNum" sz="quarter" idx="12"/>
          </p:nvPr>
        </p:nvSpPr>
        <p:spPr/>
        <p:txBody>
          <a:bodyPr/>
          <a:lstStyle/>
          <a:p>
            <a:fld id="{075B144D-941B-4DFC-AF5F-0416193D12EC}" type="slidenum">
              <a:rPr lang="de-DE" smtClean="0"/>
              <a:pPr/>
              <a:t>8</a:t>
            </a:fld>
            <a:endParaRPr lang="de-DE"/>
          </a:p>
        </p:txBody>
      </p:sp>
      <p:sp>
        <p:nvSpPr>
          <p:cNvPr id="5" name="Fußzeilenplatzhalter 4">
            <a:extLst>
              <a:ext uri="{FF2B5EF4-FFF2-40B4-BE49-F238E27FC236}">
                <a16:creationId xmlns:a16="http://schemas.microsoft.com/office/drawing/2014/main" id="{B8614ED7-92A5-41D2-B82A-97ACC2B750A9}"/>
              </a:ext>
            </a:extLst>
          </p:cNvPr>
          <p:cNvSpPr>
            <a:spLocks noGrp="1"/>
          </p:cNvSpPr>
          <p:nvPr>
            <p:ph type="ftr" sz="quarter" idx="11"/>
          </p:nvPr>
        </p:nvSpPr>
        <p:spPr/>
        <p:txBody>
          <a:bodyPr/>
          <a:lstStyle/>
          <a:p>
            <a:r>
              <a:rPr lang="de-DE"/>
              <a:t>SRH Unternehmen  –  Max Mustermann</a:t>
            </a:r>
            <a:endParaRPr lang="de-DE" dirty="0"/>
          </a:p>
        </p:txBody>
      </p:sp>
      <p:sp>
        <p:nvSpPr>
          <p:cNvPr id="4" name="Datumsplatzhalter 3">
            <a:extLst>
              <a:ext uri="{FF2B5EF4-FFF2-40B4-BE49-F238E27FC236}">
                <a16:creationId xmlns:a16="http://schemas.microsoft.com/office/drawing/2014/main" id="{D193B2ED-33DE-4F41-9110-064A933C7797}"/>
              </a:ext>
            </a:extLst>
          </p:cNvPr>
          <p:cNvSpPr>
            <a:spLocks noGrp="1"/>
          </p:cNvSpPr>
          <p:nvPr>
            <p:ph type="dt" sz="half" idx="10"/>
          </p:nvPr>
        </p:nvSpPr>
        <p:spPr/>
        <p:txBody>
          <a:bodyPr/>
          <a:lstStyle/>
          <a:p>
            <a:r>
              <a:rPr lang="de-DE"/>
              <a:t>00.00.2020</a:t>
            </a:r>
          </a:p>
        </p:txBody>
      </p:sp>
      <p:sp>
        <p:nvSpPr>
          <p:cNvPr id="52" name="Title 1">
            <a:extLst>
              <a:ext uri="{FF2B5EF4-FFF2-40B4-BE49-F238E27FC236}">
                <a16:creationId xmlns:a16="http://schemas.microsoft.com/office/drawing/2014/main" id="{E481355D-6078-E36C-FEB1-AE2CEBB3E78D}"/>
              </a:ext>
            </a:extLst>
          </p:cNvPr>
          <p:cNvSpPr>
            <a:spLocks noGrp="1"/>
          </p:cNvSpPr>
          <p:nvPr>
            <p:ph type="title"/>
          </p:nvPr>
        </p:nvSpPr>
        <p:spPr>
          <a:xfrm>
            <a:off x="2148841" y="398476"/>
            <a:ext cx="9860279" cy="1644284"/>
          </a:xfrm>
        </p:spPr>
        <p:txBody>
          <a:bodyPr/>
          <a:lstStyle/>
          <a:p>
            <a:pPr algn="ctr"/>
            <a:r>
              <a:rPr lang="en-US" sz="5400" dirty="0"/>
              <a:t>DATA UNDERSTANDING</a:t>
            </a:r>
            <a:endParaRPr lang="en-US" sz="1400" dirty="0">
              <a:latin typeface="+mj-lt"/>
            </a:endParaRPr>
          </a:p>
        </p:txBody>
      </p:sp>
      <p:sp>
        <p:nvSpPr>
          <p:cNvPr id="53" name="Content Placeholder 2">
            <a:extLst>
              <a:ext uri="{FF2B5EF4-FFF2-40B4-BE49-F238E27FC236}">
                <a16:creationId xmlns:a16="http://schemas.microsoft.com/office/drawing/2014/main" id="{D9FE22C3-3229-2486-077B-9E8F75D4514C}"/>
              </a:ext>
            </a:extLst>
          </p:cNvPr>
          <p:cNvSpPr txBox="1">
            <a:spLocks/>
          </p:cNvSpPr>
          <p:nvPr/>
        </p:nvSpPr>
        <p:spPr>
          <a:xfrm>
            <a:off x="3228527" y="2293627"/>
            <a:ext cx="8780593" cy="3569562"/>
          </a:xfrm>
          <a:prstGeom prst="rect">
            <a:avLst/>
          </a:prstGeom>
        </p:spPr>
        <p:txBody>
          <a:bodyPr numCol="1"/>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r>
              <a:rPr lang="en-IN" sz="1600" dirty="0"/>
              <a:t>The dataset has 270 columns out of which the weather data columns selected are 23.</a:t>
            </a:r>
          </a:p>
          <a:p>
            <a:pPr algn="ctr"/>
            <a:r>
              <a:rPr lang="en-IN" sz="1600" dirty="0"/>
              <a:t>Power generated over the year</a:t>
            </a:r>
          </a:p>
          <a:p>
            <a:pPr marL="342900" indent="-342900">
              <a:buFont typeface="+mj-lt"/>
              <a:buAutoNum type="arabicPeriod"/>
            </a:pPr>
            <a:endParaRPr lang="en-US" sz="200" dirty="0">
              <a:latin typeface="+mn-lt"/>
            </a:endParaRPr>
          </a:p>
        </p:txBody>
      </p:sp>
      <p:pic>
        <p:nvPicPr>
          <p:cNvPr id="2" name="Picture Placeholder 5">
            <a:extLst>
              <a:ext uri="{FF2B5EF4-FFF2-40B4-BE49-F238E27FC236}">
                <a16:creationId xmlns:a16="http://schemas.microsoft.com/office/drawing/2014/main" id="{BC8E5142-17F4-899C-E55F-FE33C95B420B}"/>
              </a:ext>
            </a:extLst>
          </p:cNvPr>
          <p:cNvPicPr>
            <a:picLocks noChangeAspect="1"/>
          </p:cNvPicPr>
          <p:nvPr/>
        </p:nvPicPr>
        <p:blipFill rotWithShape="1">
          <a:blip r:embed="rId2"/>
          <a:srcRect l="17403" t="16667" r="17483" b="16667"/>
          <a:stretch/>
        </p:blipFill>
        <p:spPr>
          <a:xfrm>
            <a:off x="435430" y="2295875"/>
            <a:ext cx="2423604" cy="2481398"/>
          </a:xfrm>
          <a:prstGeom prst="rect">
            <a:avLst/>
          </a:prstGeom>
        </p:spPr>
      </p:pic>
      <p:pic>
        <p:nvPicPr>
          <p:cNvPr id="7" name="Content Placeholder 6">
            <a:extLst>
              <a:ext uri="{FF2B5EF4-FFF2-40B4-BE49-F238E27FC236}">
                <a16:creationId xmlns:a16="http://schemas.microsoft.com/office/drawing/2014/main" id="{6D04E337-3A3A-0FF0-2C6B-5339004BCB3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t="4662"/>
          <a:stretch/>
        </p:blipFill>
        <p:spPr>
          <a:xfrm>
            <a:off x="3228527" y="3067893"/>
            <a:ext cx="7733464" cy="3418760"/>
          </a:xfrm>
          <a:prstGeom prst="rect">
            <a:avLst/>
          </a:prstGeom>
        </p:spPr>
      </p:pic>
    </p:spTree>
    <p:extLst>
      <p:ext uri="{BB962C8B-B14F-4D97-AF65-F5344CB8AC3E}">
        <p14:creationId xmlns:p14="http://schemas.microsoft.com/office/powerpoint/2010/main" val="1358101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47C5B1E-727B-4088-AD0E-BEE8CBF41612}"/>
              </a:ext>
            </a:extLst>
          </p:cNvPr>
          <p:cNvSpPr>
            <a:spLocks noGrp="1"/>
          </p:cNvSpPr>
          <p:nvPr>
            <p:ph type="dt" sz="half" idx="10"/>
          </p:nvPr>
        </p:nvSpPr>
        <p:spPr/>
        <p:txBody>
          <a:bodyPr/>
          <a:lstStyle/>
          <a:p>
            <a:r>
              <a:rPr lang="de-DE"/>
              <a:t>00.00.2020</a:t>
            </a:r>
          </a:p>
        </p:txBody>
      </p:sp>
      <p:sp>
        <p:nvSpPr>
          <p:cNvPr id="5" name="Fußzeilenplatzhalter 4">
            <a:extLst>
              <a:ext uri="{FF2B5EF4-FFF2-40B4-BE49-F238E27FC236}">
                <a16:creationId xmlns:a16="http://schemas.microsoft.com/office/drawing/2014/main" id="{72775CE3-3566-4C2C-9B60-8313F0670425}"/>
              </a:ext>
            </a:extLst>
          </p:cNvPr>
          <p:cNvSpPr>
            <a:spLocks noGrp="1"/>
          </p:cNvSpPr>
          <p:nvPr>
            <p:ph type="ftr" sz="quarter" idx="11"/>
          </p:nvPr>
        </p:nvSpPr>
        <p:spPr/>
        <p:txBody>
          <a:bodyPr/>
          <a:lstStyle/>
          <a:p>
            <a:r>
              <a:rPr lang="de-DE"/>
              <a:t>SRH Unternehmen  –  Max Mustermann</a:t>
            </a:r>
          </a:p>
        </p:txBody>
      </p:sp>
      <p:sp>
        <p:nvSpPr>
          <p:cNvPr id="6" name="Foliennummernplatzhalter 5">
            <a:extLst>
              <a:ext uri="{FF2B5EF4-FFF2-40B4-BE49-F238E27FC236}">
                <a16:creationId xmlns:a16="http://schemas.microsoft.com/office/drawing/2014/main" id="{630901D8-2231-446A-8D14-E61C975DAB59}"/>
              </a:ext>
            </a:extLst>
          </p:cNvPr>
          <p:cNvSpPr>
            <a:spLocks noGrp="1"/>
          </p:cNvSpPr>
          <p:nvPr>
            <p:ph type="sldNum" sz="quarter" idx="12"/>
          </p:nvPr>
        </p:nvSpPr>
        <p:spPr/>
        <p:txBody>
          <a:bodyPr/>
          <a:lstStyle/>
          <a:p>
            <a:fld id="{075B144D-941B-4DFC-AF5F-0416193D12EC}" type="slidenum">
              <a:rPr lang="de-DE" smtClean="0"/>
              <a:t>9</a:t>
            </a:fld>
            <a:endParaRPr lang="de-DE"/>
          </a:p>
        </p:txBody>
      </p:sp>
      <p:sp>
        <p:nvSpPr>
          <p:cNvPr id="8" name="Title 1">
            <a:extLst>
              <a:ext uri="{FF2B5EF4-FFF2-40B4-BE49-F238E27FC236}">
                <a16:creationId xmlns:a16="http://schemas.microsoft.com/office/drawing/2014/main" id="{44323856-09FB-D55F-6689-184CF358C4D4}"/>
              </a:ext>
            </a:extLst>
          </p:cNvPr>
          <p:cNvSpPr>
            <a:spLocks noGrp="1"/>
          </p:cNvSpPr>
          <p:nvPr>
            <p:ph type="title"/>
          </p:nvPr>
        </p:nvSpPr>
        <p:spPr>
          <a:xfrm>
            <a:off x="804924" y="3154680"/>
            <a:ext cx="5760720" cy="548640"/>
          </a:xfrm>
        </p:spPr>
        <p:txBody>
          <a:bodyPr/>
          <a:lstStyle/>
          <a:p>
            <a:r>
              <a:rPr lang="en-US" dirty="0">
                <a:solidFill>
                  <a:schemeClr val="bg1">
                    <a:lumMod val="95000"/>
                  </a:schemeClr>
                </a:solidFill>
              </a:rPr>
              <a:t>OBJECTIVES</a:t>
            </a:r>
          </a:p>
        </p:txBody>
      </p:sp>
      <p:sp>
        <p:nvSpPr>
          <p:cNvPr id="10" name="Slide Number Placeholder 3">
            <a:extLst>
              <a:ext uri="{FF2B5EF4-FFF2-40B4-BE49-F238E27FC236}">
                <a16:creationId xmlns:a16="http://schemas.microsoft.com/office/drawing/2014/main" id="{02EF16DB-2C1C-C970-73B8-3227764D7CFE}"/>
              </a:ext>
            </a:extLst>
          </p:cNvPr>
          <p:cNvSpPr txBox="1">
            <a:spLocks/>
          </p:cNvSpPr>
          <p:nvPr/>
        </p:nvSpPr>
        <p:spPr>
          <a:xfrm>
            <a:off x="420624" y="6019801"/>
            <a:ext cx="457200" cy="184150"/>
          </a:xfrm>
          <a:prstGeom prst="rect">
            <a:avLst/>
          </a:prstGeom>
        </p:spPr>
        <p:txBody>
          <a:bodyPr vert="horz" lIns="0" tIns="0" rIns="0" bIns="0" rtlCol="0" anchor="ctr"/>
          <a:lstStyle>
            <a:defPPr>
              <a:defRPr lang="de-DE"/>
            </a:defPPr>
            <a:lvl1pPr marL="0" algn="l" defTabSz="914400" rtl="0" eaLnBrk="1" latinLnBrk="0" hangingPunct="1">
              <a:defRPr sz="900" b="1" kern="1200">
                <a:solidFill>
                  <a:schemeClr val="bg1"/>
                </a:solidFill>
                <a:latin typeface="SRH Text" panose="020B0503020204020204" pitchFamily="34" charset="0"/>
                <a:ea typeface="SRH Text" panose="020B0503020204020204" pitchFamily="34" charset="0"/>
                <a:cs typeface="SRH Text"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DF2D63-3FF5-D547-96B9-BE9CCD1ABA58}" type="slidenum">
              <a:rPr lang="en-US" smtClean="0"/>
              <a:pPr/>
              <a:t>9</a:t>
            </a:fld>
            <a:endParaRPr lang="en-US" dirty="0"/>
          </a:p>
        </p:txBody>
      </p:sp>
      <p:sp>
        <p:nvSpPr>
          <p:cNvPr id="2" name="Textplatzhalter 9">
            <a:extLst>
              <a:ext uri="{FF2B5EF4-FFF2-40B4-BE49-F238E27FC236}">
                <a16:creationId xmlns:a16="http://schemas.microsoft.com/office/drawing/2014/main" id="{B0D40ECF-DB1C-55F8-5929-B8FD36B31B30}"/>
              </a:ext>
            </a:extLst>
          </p:cNvPr>
          <p:cNvSpPr txBox="1">
            <a:spLocks/>
          </p:cNvSpPr>
          <p:nvPr/>
        </p:nvSpPr>
        <p:spPr>
          <a:xfrm>
            <a:off x="508982" y="3644836"/>
            <a:ext cx="3176302" cy="2711514"/>
          </a:xfrm>
          <a:prstGeom prst="rect">
            <a:avLst/>
          </a:prstGeom>
        </p:spPr>
        <p:txBody>
          <a:bodyPr/>
          <a:lstStyle>
            <a:lvl1pPr marL="0" indent="0" algn="l" defTabSz="914400" rtl="0" eaLnBrk="1" latinLnBrk="0" hangingPunct="1">
              <a:lnSpc>
                <a:spcPct val="110000"/>
              </a:lnSpc>
              <a:spcBef>
                <a:spcPts val="1200"/>
              </a:spcBef>
              <a:buFont typeface="Arial" panose="020B0604020202020204" pitchFamily="34" charset="0"/>
              <a:buNone/>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1pPr>
            <a:lvl2pPr marL="360000" indent="-360000" algn="l" defTabSz="914400" rtl="0" eaLnBrk="1" latinLnBrk="0" hangingPunct="1">
              <a:lnSpc>
                <a:spcPct val="110000"/>
              </a:lnSpc>
              <a:spcBef>
                <a:spcPts val="1200"/>
              </a:spcBef>
              <a:spcAft>
                <a:spcPts val="0"/>
              </a:spcAft>
              <a:buClr>
                <a:schemeClr val="accent1"/>
              </a:buClr>
              <a:buFont typeface="SRH" panose="020B0503020204020204" pitchFamily="34" charset="0"/>
              <a:buChar char="—"/>
              <a:defRPr sz="18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2pPr>
            <a:lvl3pPr marL="720000" indent="-360000" algn="l" defTabSz="914400" rtl="0" eaLnBrk="1" latinLnBrk="0" hangingPunct="1">
              <a:lnSpc>
                <a:spcPct val="110000"/>
              </a:lnSpc>
              <a:spcBef>
                <a:spcPts val="0"/>
              </a:spcBef>
              <a:buClr>
                <a:schemeClr val="accent1"/>
              </a:buClr>
              <a:buFont typeface="SRH" panose="020B0503020204020204" pitchFamily="34" charset="0"/>
              <a:buChar char="—"/>
              <a:defRPr sz="16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3pPr>
            <a:lvl4pPr marL="0" indent="0" algn="l" defTabSz="914400" rtl="0" eaLnBrk="1" latinLnBrk="0" hangingPunct="1">
              <a:lnSpc>
                <a:spcPct val="110000"/>
              </a:lnSpc>
              <a:spcBef>
                <a:spcPts val="2400"/>
              </a:spcBef>
              <a:buFont typeface="SRH" panose="020B0503020204020204" pitchFamily="34" charset="0"/>
              <a:buNone/>
              <a:defRPr sz="2000" b="1" kern="1200">
                <a:solidFill>
                  <a:schemeClr val="accent1"/>
                </a:solidFill>
                <a:latin typeface="SRH Text" panose="020B0503020204020204" pitchFamily="34" charset="0"/>
                <a:ea typeface="SRH Text" panose="020B0503020204020204" pitchFamily="34" charset="0"/>
                <a:cs typeface="SRH Text" panose="020B0503020204020204" pitchFamily="34" charset="0"/>
              </a:defRPr>
            </a:lvl4pPr>
            <a:lvl5pPr marL="0" indent="0" algn="l" defTabSz="914400" rtl="0" eaLnBrk="1" latinLnBrk="0" hangingPunct="1">
              <a:lnSpc>
                <a:spcPct val="110000"/>
              </a:lnSpc>
              <a:spcBef>
                <a:spcPts val="1200"/>
              </a:spcBef>
              <a:buFont typeface="SRH" panose="020B0503020204020204" pitchFamily="34" charset="0"/>
              <a:buNone/>
              <a:defRPr sz="2000" b="1"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5pPr>
            <a:lvl6pPr marL="0" indent="0" algn="l" defTabSz="914400" rtl="0" eaLnBrk="1" latinLnBrk="0" hangingPunct="1">
              <a:lnSpc>
                <a:spcPct val="110000"/>
              </a:lnSpc>
              <a:spcBef>
                <a:spcPts val="1200"/>
              </a:spcBef>
              <a:buFont typeface="Arial" panose="020B0604020202020204" pitchFamily="34" charset="0"/>
              <a:buNone/>
              <a:defRPr sz="2400" b="0" kern="1200">
                <a:solidFill>
                  <a:schemeClr val="tx1"/>
                </a:solidFill>
                <a:latin typeface="SRH Headline" panose="020B0603020204020204" pitchFamily="34" charset="0"/>
                <a:ea typeface="SRH Headline" panose="020B0603020204020204" pitchFamily="34" charset="0"/>
                <a:cs typeface="SRH Headline" panose="020B0603020204020204" pitchFamily="34" charset="0"/>
              </a:defRPr>
            </a:lvl6pPr>
            <a:lvl7pPr marL="0" indent="0" algn="l" defTabSz="914400" rtl="0" eaLnBrk="1" latinLnBrk="0" hangingPunct="1">
              <a:lnSpc>
                <a:spcPct val="98000"/>
              </a:lnSpc>
              <a:spcBef>
                <a:spcPts val="1200"/>
              </a:spcBef>
              <a:buFont typeface="Arial" panose="020B0604020202020204" pitchFamily="34" charset="0"/>
              <a:buNone/>
              <a:defRPr sz="4800" b="1" kern="1200">
                <a:solidFill>
                  <a:schemeClr val="accent1"/>
                </a:solidFill>
                <a:latin typeface="SRH Headline" panose="020B0603020204020204" pitchFamily="34" charset="0"/>
                <a:ea typeface="SRH Headline" panose="020B0603020204020204" pitchFamily="34" charset="0"/>
                <a:cs typeface="SRH Headline" panose="020B0603020204020204" pitchFamily="34" charset="0"/>
              </a:defRPr>
            </a:lvl7pPr>
            <a:lvl8pPr marL="0" indent="0" algn="l" defTabSz="914400" rtl="0" eaLnBrk="1" latinLnBrk="0" hangingPunct="1">
              <a:lnSpc>
                <a:spcPct val="98000"/>
              </a:lnSpc>
              <a:spcBef>
                <a:spcPts val="1200"/>
              </a:spcBef>
              <a:buFont typeface="Arial" panose="020B0604020202020204" pitchFamily="34" charset="0"/>
              <a:buNone/>
              <a:defRPr sz="2000" b="1" kern="1200">
                <a:solidFill>
                  <a:schemeClr val="tx1"/>
                </a:solidFill>
                <a:latin typeface="SRH Text" panose="020B0503020204020204" pitchFamily="34" charset="0"/>
                <a:ea typeface="SRH Text" panose="020B0503020204020204" pitchFamily="34" charset="0"/>
                <a:cs typeface="SRH Text" panose="020B0503020204020204" pitchFamily="34" charset="0"/>
              </a:defRPr>
            </a:lvl8pPr>
            <a:lvl9pPr marL="0" indent="0" algn="l" defTabSz="914400" rtl="0" eaLnBrk="1" latinLnBrk="0" hangingPunct="1">
              <a:lnSpc>
                <a:spcPct val="110000"/>
              </a:lnSpc>
              <a:spcBef>
                <a:spcPts val="600"/>
              </a:spcBef>
              <a:buFont typeface="Arial" panose="020B0604020202020204" pitchFamily="34" charset="0"/>
              <a:buNone/>
              <a:defRPr sz="1200" b="0" kern="1200">
                <a:solidFill>
                  <a:schemeClr val="tx1"/>
                </a:solidFill>
                <a:latin typeface="SRH Text" panose="020B0503020204020204" pitchFamily="34" charset="0"/>
                <a:ea typeface="SRH Text" panose="020B0503020204020204" pitchFamily="34" charset="0"/>
                <a:cs typeface="SRH Text" panose="020B0503020204020204" pitchFamily="34" charset="0"/>
              </a:defRPr>
            </a:lvl9pPr>
          </a:lstStyle>
          <a:p>
            <a:pPr algn="ctr"/>
            <a:r>
              <a:rPr lang="de-DE" sz="19900" dirty="0">
                <a:solidFill>
                  <a:schemeClr val="bg1"/>
                </a:solidFill>
              </a:rPr>
              <a:t>03</a:t>
            </a:r>
          </a:p>
        </p:txBody>
      </p:sp>
    </p:spTree>
    <p:extLst>
      <p:ext uri="{BB962C8B-B14F-4D97-AF65-F5344CB8AC3E}">
        <p14:creationId xmlns:p14="http://schemas.microsoft.com/office/powerpoint/2010/main" val="987383403"/>
      </p:ext>
    </p:extLst>
  </p:cSld>
  <p:clrMapOvr>
    <a:masterClrMapping/>
  </p:clrMapOvr>
</p:sld>
</file>

<file path=ppt/theme/theme1.xml><?xml version="1.0" encoding="utf-8"?>
<a:theme xmlns:a="http://schemas.openxmlformats.org/drawingml/2006/main" name="SRH">
  <a:themeElements>
    <a:clrScheme name="SRH Bildung">
      <a:dk1>
        <a:srgbClr val="575756"/>
      </a:dk1>
      <a:lt1>
        <a:sysClr val="window" lastClr="FFFFFF"/>
      </a:lt1>
      <a:dk2>
        <a:srgbClr val="00699A"/>
      </a:dk2>
      <a:lt2>
        <a:srgbClr val="AAA39D"/>
      </a:lt2>
      <a:accent1>
        <a:srgbClr val="DF4807"/>
      </a:accent1>
      <a:accent2>
        <a:srgbClr val="AAA39D"/>
      </a:accent2>
      <a:accent3>
        <a:srgbClr val="FCC61E"/>
      </a:accent3>
      <a:accent4>
        <a:srgbClr val="35B4A0"/>
      </a:accent4>
      <a:accent5>
        <a:srgbClr val="CA007F"/>
      </a:accent5>
      <a:accent6>
        <a:srgbClr val="021E30"/>
      </a:accent6>
      <a:hlink>
        <a:srgbClr val="000000"/>
      </a:hlink>
      <a:folHlink>
        <a:srgbClr val="000000"/>
      </a:folHlink>
    </a:clrScheme>
    <a:fontScheme name="SRH">
      <a:majorFont>
        <a:latin typeface="SRH Display"/>
        <a:ea typeface=""/>
        <a:cs typeface=""/>
      </a:majorFont>
      <a:minorFont>
        <a:latin typeface="SR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RH Bildung">
        <a:dk1>
          <a:srgbClr val="575756"/>
        </a:dk1>
        <a:lt1>
          <a:sysClr val="window" lastClr="FFFFFF"/>
        </a:lt1>
        <a:dk2>
          <a:srgbClr val="00699A"/>
        </a:dk2>
        <a:lt2>
          <a:srgbClr val="AAA39D"/>
        </a:lt2>
        <a:accent1>
          <a:srgbClr val="DF4807"/>
        </a:accent1>
        <a:accent2>
          <a:srgbClr val="AAA39D"/>
        </a:accent2>
        <a:accent3>
          <a:srgbClr val="FCC61E"/>
        </a:accent3>
        <a:accent4>
          <a:srgbClr val="35B4A0"/>
        </a:accent4>
        <a:accent5>
          <a:srgbClr val="CA007F"/>
        </a:accent5>
        <a:accent6>
          <a:srgbClr val="021E30"/>
        </a:accent6>
        <a:hlink>
          <a:srgbClr val="000000"/>
        </a:hlink>
        <a:folHlink>
          <a:srgbClr val="000000"/>
        </a:folHlink>
      </a:clrScheme>
    </a:extraClrScheme>
    <a:extraClrScheme>
      <a:clrScheme name="SRH Gesundheit">
        <a:dk1>
          <a:srgbClr val="575756"/>
        </a:dk1>
        <a:lt1>
          <a:sysClr val="window" lastClr="FFFFFF"/>
        </a:lt1>
        <a:dk2>
          <a:srgbClr val="35B4A0"/>
        </a:dk2>
        <a:lt2>
          <a:srgbClr val="AAA39D"/>
        </a:lt2>
        <a:accent1>
          <a:srgbClr val="00699A"/>
        </a:accent1>
        <a:accent2>
          <a:srgbClr val="CA007F"/>
        </a:accent2>
        <a:accent3>
          <a:srgbClr val="78C8D2"/>
        </a:accent3>
        <a:accent4>
          <a:srgbClr val="0D3A5D"/>
        </a:accent4>
        <a:accent5>
          <a:srgbClr val="DF4807"/>
        </a:accent5>
        <a:accent6>
          <a:srgbClr val="FCC61E"/>
        </a:accent6>
        <a:hlink>
          <a:srgbClr val="000000"/>
        </a:hlink>
        <a:folHlink>
          <a:srgbClr val="000000"/>
        </a:folHlink>
      </a:clrScheme>
    </a:extraClrScheme>
    <a:extraClrScheme>
      <a:clrScheme name="SRH Holding">
        <a:dk1>
          <a:srgbClr val="575756"/>
        </a:dk1>
        <a:lt1>
          <a:sysClr val="window" lastClr="FFFFFF"/>
        </a:lt1>
        <a:dk2>
          <a:srgbClr val="00699A"/>
        </a:dk2>
        <a:lt2>
          <a:srgbClr val="AAA39D"/>
        </a:lt2>
        <a:accent1>
          <a:srgbClr val="AAA39D"/>
        </a:accent1>
        <a:accent2>
          <a:srgbClr val="DF4807"/>
        </a:accent2>
        <a:accent3>
          <a:srgbClr val="575756"/>
        </a:accent3>
        <a:accent4>
          <a:srgbClr val="FCC61E"/>
        </a:accent4>
        <a:accent5>
          <a:srgbClr val="78C8D2"/>
        </a:accent5>
        <a:accent6>
          <a:srgbClr val="0D3A5D"/>
        </a:accent6>
        <a:hlink>
          <a:srgbClr val="000000"/>
        </a:hlink>
        <a:folHlink>
          <a:srgbClr val="000000"/>
        </a:folHlink>
      </a:clrScheme>
    </a:extraClrScheme>
    <a:extraClrScheme>
      <a:clrScheme name="SRH ServicePartner">
        <a:dk1>
          <a:srgbClr val="575756"/>
        </a:dk1>
        <a:lt1>
          <a:sysClr val="window" lastClr="FFFFFF"/>
        </a:lt1>
        <a:dk2>
          <a:srgbClr val="9C0C35"/>
        </a:dk2>
        <a:lt2>
          <a:srgbClr val="AAA39D"/>
        </a:lt2>
        <a:accent1>
          <a:srgbClr val="AAA39D"/>
        </a:accent1>
        <a:accent2>
          <a:srgbClr val="35B4A0"/>
        </a:accent2>
        <a:accent3>
          <a:srgbClr val="575756"/>
        </a:accent3>
        <a:accent4>
          <a:srgbClr val="0D3A5D"/>
        </a:accent4>
        <a:accent5>
          <a:srgbClr val="DF4807"/>
        </a:accent5>
        <a:accent6>
          <a:srgbClr val="00699A"/>
        </a:accent6>
        <a:hlink>
          <a:srgbClr val="000000"/>
        </a:hlink>
        <a:folHlink>
          <a:srgbClr val="000000"/>
        </a:folHlink>
      </a:clrScheme>
    </a:extraClrScheme>
  </a:extraClrSchemeLst>
  <a:custClrLst>
    <a:custClr name="SRH ORANGE">
      <a:srgbClr val="DF4807"/>
    </a:custClr>
    <a:custClr name="SRH WARM GREY">
      <a:srgbClr val="AAA39D"/>
    </a:custClr>
    <a:custClr name="SRH BLUE">
      <a:srgbClr val="00699A"/>
    </a:custClr>
    <a:custClr name="SRH SUN YELLOW">
      <a:srgbClr val="FCC61E"/>
    </a:custClr>
    <a:custClr name="SRH Fresh Mint">
      <a:srgbClr val="35B4A0"/>
    </a:custClr>
    <a:custClr name="SRH SWEET BERRY">
      <a:srgbClr val="CA007F"/>
    </a:custClr>
    <a:custClr name="WHITE">
      <a:srgbClr val="FFFFFF"/>
    </a:custClr>
    <a:custClr name="WHITE ">
      <a:srgbClr val="FFFFFF"/>
    </a:custClr>
    <a:custClr name="WHITE ">
      <a:srgbClr val="FFFFFF"/>
    </a:custClr>
    <a:custClr name="WHITE ">
      <a:srgbClr val="FFFFFF"/>
    </a:custClr>
    <a:custClr name="SRH PASSION RED">
      <a:srgbClr val="9C0C35"/>
    </a:custClr>
    <a:custClr name="SRH SMOKEY BLACK">
      <a:srgbClr val="575756"/>
    </a:custClr>
    <a:custClr name="SRH CALM OCEAN">
      <a:srgbClr val="78C8D2"/>
    </a:custClr>
    <a:custClr name="SRH MIDNIGHT BLUE">
      <a:srgbClr val="0D3A5D"/>
    </a:custClr>
    <a:custClr name="SRH DEEP BLUE">
      <a:srgbClr val="021E30"/>
    </a:custClr>
    <a:custClr name=" SRH Text ">
      <a:srgbClr val="575756"/>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810</Words>
  <Application>Microsoft Office PowerPoint</Application>
  <PresentationFormat>Widescreen</PresentationFormat>
  <Paragraphs>156</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SRH Text</vt:lpstr>
      <vt:lpstr>Calibri</vt:lpstr>
      <vt:lpstr>SRH Display</vt:lpstr>
      <vt:lpstr>Daytona Pro Condensed Light</vt:lpstr>
      <vt:lpstr>Posterama</vt:lpstr>
      <vt:lpstr>SRH Headline</vt:lpstr>
      <vt:lpstr>SRH</vt:lpstr>
      <vt:lpstr>Söhne</vt:lpstr>
      <vt:lpstr>Arial</vt:lpstr>
      <vt:lpstr>SRH</vt:lpstr>
      <vt:lpstr>PowerPoint Presentation</vt:lpstr>
      <vt:lpstr>Meet our team</vt:lpstr>
      <vt:lpstr>INDEX</vt:lpstr>
      <vt:lpstr>INTRODUCTION</vt:lpstr>
      <vt:lpstr>INTRODUCTION</vt:lpstr>
      <vt:lpstr>DATA</vt:lpstr>
      <vt:lpstr>DATA</vt:lpstr>
      <vt:lpstr>DATA UNDERSTANDING</vt:lpstr>
      <vt:lpstr>OBJECTIVES</vt:lpstr>
      <vt:lpstr>OBJECTIVES</vt:lpstr>
      <vt:lpstr>METHODOLOGY</vt:lpstr>
      <vt:lpstr>METHODOLOGY</vt:lpstr>
      <vt:lpstr>METHODOLOGY</vt:lpstr>
      <vt:lpstr>RESULTS</vt:lpstr>
      <vt:lpstr>RESULTS</vt:lpstr>
      <vt:lpstr>VISUALS</vt:lpstr>
      <vt:lpstr>RESULTS TABLE</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Henrike Voelker</dc:creator>
  <cp:lastModifiedBy>siddharth tapre</cp:lastModifiedBy>
  <cp:revision>247</cp:revision>
  <dcterms:created xsi:type="dcterms:W3CDTF">2020-06-05T16:20:53Z</dcterms:created>
  <dcterms:modified xsi:type="dcterms:W3CDTF">2023-09-26T18:34:43Z</dcterms:modified>
</cp:coreProperties>
</file>